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1" r:id="rId2"/>
    <p:sldId id="263" r:id="rId3"/>
  </p:sldIdLst>
  <p:sldSz cx="9144000" cy="6858000" type="screen4x3"/>
  <p:notesSz cx="6858000" cy="9144000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79A5"/>
    <a:srgbClr val="639ED6"/>
    <a:srgbClr val="9B2D1F"/>
    <a:srgbClr val="E58B6A"/>
    <a:srgbClr val="D47972"/>
    <a:srgbClr val="C74D45"/>
    <a:srgbClr val="AF3737"/>
    <a:srgbClr val="A01F1C"/>
    <a:srgbClr val="B724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6850" autoAdjust="0"/>
    <p:restoredTop sz="94660"/>
  </p:normalViewPr>
  <p:slideViewPr>
    <p:cSldViewPr>
      <p:cViewPr varScale="1">
        <p:scale>
          <a:sx n="132" d="100"/>
          <a:sy n="132" d="100"/>
        </p:scale>
        <p:origin x="942" y="12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97" d="100"/>
          <a:sy n="97" d="100"/>
        </p:scale>
        <p:origin x="353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056598-11F0-4488-8771-EC4D98F2D838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81C3A1-6540-4746-8366-EF3AC107F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920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7549F12D-D46D-4730-98B7-82687355D21E}" type="datetimeFigureOut">
              <a:rPr lang="en-GB"/>
              <a:pPr>
                <a:defRPr/>
              </a:pPr>
              <a:t>28/01/2021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0CC8D80E-E414-46B8-B4F8-9DACF9955A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6391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4534877"/>
            <a:ext cx="9144000" cy="23231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034" y="4817961"/>
            <a:ext cx="4157941" cy="2040039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-36512" y="1700808"/>
            <a:ext cx="9217024" cy="17048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819076"/>
            <a:ext cx="7772400" cy="14700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en-US" dirty="0" smtClean="0"/>
              <a:t>Master title style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2000" y="3645024"/>
            <a:ext cx="6480000" cy="5317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sl-SI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2051720" y="4293096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l-SI" sz="1800" b="1" kern="1200" noProof="0" dirty="0" smtClean="0">
                <a:solidFill>
                  <a:schemeClr val="accent3"/>
                </a:solidFill>
                <a:latin typeface="+mj-lt"/>
                <a:ea typeface="+mn-ea"/>
                <a:cs typeface="+mn-cs"/>
              </a:rPr>
              <a:t>8</a:t>
            </a:r>
            <a:r>
              <a:rPr lang="en-US" sz="1800" b="1" kern="1200" noProof="0" dirty="0" err="1" smtClean="0">
                <a:solidFill>
                  <a:schemeClr val="accent3"/>
                </a:solidFill>
                <a:latin typeface="+mj-lt"/>
                <a:ea typeface="+mn-ea"/>
                <a:cs typeface="+mn-cs"/>
              </a:rPr>
              <a:t>th</a:t>
            </a:r>
            <a:r>
              <a:rPr lang="en-US" sz="1800" b="1" kern="1200" noProof="0" dirty="0" smtClean="0">
                <a:solidFill>
                  <a:schemeClr val="accent3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sz="1800" b="1" kern="1200" noProof="0" dirty="0" smtClean="0">
                <a:solidFill>
                  <a:schemeClr val="accent3"/>
                </a:solidFill>
                <a:latin typeface="+mj-lt"/>
                <a:ea typeface="+mn-ea"/>
                <a:cs typeface="+mn-cs"/>
              </a:rPr>
              <a:t>Young Generation Nuclear Conference</a:t>
            </a:r>
            <a:br>
              <a:rPr lang="en-US" sz="1800" b="1" kern="1200" noProof="0" dirty="0" smtClean="0">
                <a:solidFill>
                  <a:schemeClr val="accent3"/>
                </a:solidFill>
                <a:latin typeface="+mj-lt"/>
                <a:ea typeface="+mn-ea"/>
                <a:cs typeface="+mn-cs"/>
              </a:rPr>
            </a:br>
            <a:r>
              <a:rPr lang="en-US" sz="1800" kern="1200" noProof="0" dirty="0" smtClean="0">
                <a:solidFill>
                  <a:schemeClr val="accent3"/>
                </a:solidFill>
                <a:latin typeface="+mj-lt"/>
                <a:ea typeface="+mn-ea"/>
                <a:cs typeface="+mn-cs"/>
              </a:rPr>
              <a:t>Reactor center</a:t>
            </a:r>
            <a:r>
              <a:rPr lang="sl-SI" sz="1800" kern="1200" noProof="0" dirty="0" smtClean="0">
                <a:solidFill>
                  <a:schemeClr val="accent3"/>
                </a:solidFill>
                <a:latin typeface="+mj-lt"/>
                <a:ea typeface="+mn-ea"/>
                <a:cs typeface="+mn-cs"/>
              </a:rPr>
              <a:t>, JSI</a:t>
            </a:r>
            <a:r>
              <a:rPr lang="en-US" sz="1800" kern="1200" noProof="0" dirty="0" smtClean="0">
                <a:solidFill>
                  <a:schemeClr val="accent3"/>
                </a:solidFill>
                <a:latin typeface="+mj-lt"/>
                <a:ea typeface="+mn-ea"/>
                <a:cs typeface="+mn-cs"/>
              </a:rPr>
              <a:t>, </a:t>
            </a:r>
            <a:r>
              <a:rPr lang="sl-SI" sz="1800" kern="1200" noProof="0" dirty="0" smtClean="0">
                <a:solidFill>
                  <a:schemeClr val="accent3"/>
                </a:solidFill>
                <a:latin typeface="+mj-lt"/>
                <a:ea typeface="+mn-ea"/>
                <a:cs typeface="+mn-cs"/>
              </a:rPr>
              <a:t>19.5</a:t>
            </a:r>
            <a:r>
              <a:rPr lang="en-US" sz="1800" kern="1200" noProof="0" dirty="0" smtClean="0">
                <a:solidFill>
                  <a:schemeClr val="accent3"/>
                </a:solidFill>
                <a:latin typeface="+mj-lt"/>
                <a:ea typeface="+mn-ea"/>
                <a:cs typeface="+mn-cs"/>
              </a:rPr>
              <a:t>. 20</a:t>
            </a:r>
            <a:r>
              <a:rPr lang="sl-SI" sz="1800" kern="1200" noProof="0" dirty="0" smtClean="0">
                <a:solidFill>
                  <a:schemeClr val="accent3"/>
                </a:solidFill>
                <a:latin typeface="+mj-lt"/>
                <a:ea typeface="+mn-ea"/>
                <a:cs typeface="+mn-cs"/>
              </a:rPr>
              <a:t>21</a:t>
            </a:r>
            <a:r>
              <a:rPr lang="en-US" sz="1800" kern="1200" noProof="0" dirty="0" smtClean="0">
                <a:solidFill>
                  <a:schemeClr val="accent3"/>
                </a:solidFill>
                <a:latin typeface="+mj-lt"/>
                <a:ea typeface="+mn-ea"/>
                <a:cs typeface="+mn-cs"/>
              </a:rPr>
              <a:t> </a:t>
            </a:r>
            <a:endParaRPr lang="en-US" sz="1800" kern="1200" noProof="0" dirty="0">
              <a:solidFill>
                <a:schemeClr val="accent3"/>
              </a:solidFill>
              <a:latin typeface="+mj-lt"/>
              <a:ea typeface="+mn-ea"/>
              <a:cs typeface="+mn-cs"/>
            </a:endParaRP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332000" y="4149080"/>
            <a:ext cx="6480000" cy="0"/>
          </a:xfrm>
          <a:prstGeom prst="line">
            <a:avLst/>
          </a:prstGeom>
          <a:ln w="12700">
            <a:gradFill flip="none" rotWithShape="1">
              <a:gsLst>
                <a:gs pos="100000">
                  <a:schemeClr val="accent2">
                    <a:lumMod val="5000"/>
                    <a:lumOff val="95000"/>
                    <a:alpha val="0"/>
                  </a:schemeClr>
                </a:gs>
                <a:gs pos="50000">
                  <a:schemeClr val="accent2"/>
                </a:gs>
              </a:gsLst>
              <a:path path="circle">
                <a:fillToRect l="50000" t="50000" r="50000" b="50000"/>
              </a:path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464083"/>
            <a:ext cx="4905181" cy="900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240" y="446083"/>
            <a:ext cx="3508664" cy="9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5627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b="1" noProof="0" dirty="0" smtClean="0"/>
              <a:t>Name and surname</a:t>
            </a:r>
            <a:r>
              <a:rPr lang="en-US" noProof="0" dirty="0" smtClean="0"/>
              <a:t/>
            </a:r>
            <a:br>
              <a:rPr lang="en-US" noProof="0" dirty="0" smtClean="0"/>
            </a:br>
            <a:r>
              <a:rPr lang="en-US" noProof="0" dirty="0" smtClean="0"/>
              <a:t>Presentation 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30761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b="1" noProof="0" dirty="0" smtClean="0"/>
              <a:t>Name and surname</a:t>
            </a:r>
            <a:r>
              <a:rPr lang="en-US" noProof="0" dirty="0" smtClean="0"/>
              <a:t/>
            </a:r>
            <a:br>
              <a:rPr lang="en-US" noProof="0" dirty="0" smtClean="0"/>
            </a:br>
            <a:r>
              <a:rPr lang="en-US" noProof="0" dirty="0" smtClean="0"/>
              <a:t>Presentation 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275698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l-SI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44000" y="6386400"/>
            <a:ext cx="4680000" cy="435600"/>
          </a:xfrm>
        </p:spPr>
        <p:txBody>
          <a:bodyPr anchor="ctr"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b="1" noProof="0" dirty="0" smtClean="0"/>
              <a:t>Name and surname</a:t>
            </a:r>
            <a:r>
              <a:rPr lang="en-US" noProof="0" dirty="0" smtClean="0"/>
              <a:t/>
            </a:r>
            <a:br>
              <a:rPr lang="en-US" noProof="0" dirty="0" smtClean="0"/>
            </a:br>
            <a:r>
              <a:rPr lang="en-US" noProof="0" dirty="0" smtClean="0"/>
              <a:t>Presentation 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036643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b="1" noProof="0" dirty="0" smtClean="0"/>
              <a:t>Name and surname</a:t>
            </a:r>
            <a:r>
              <a:rPr lang="en-US" noProof="0" dirty="0" smtClean="0"/>
              <a:t/>
            </a:r>
            <a:br>
              <a:rPr lang="en-US" noProof="0" dirty="0" smtClean="0"/>
            </a:br>
            <a:r>
              <a:rPr lang="en-US" noProof="0" dirty="0" smtClean="0"/>
              <a:t>Presentation 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52080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b="1" noProof="0" dirty="0" smtClean="0"/>
              <a:t>Name and surname</a:t>
            </a:r>
            <a:r>
              <a:rPr lang="en-US" noProof="0" dirty="0" smtClean="0"/>
              <a:t/>
            </a:r>
            <a:br>
              <a:rPr lang="en-US" noProof="0" dirty="0" smtClean="0"/>
            </a:br>
            <a:r>
              <a:rPr lang="en-US" noProof="0" dirty="0" smtClean="0"/>
              <a:t>Presentation 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449637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b="1" noProof="0" dirty="0" smtClean="0"/>
              <a:t>Name and surname</a:t>
            </a:r>
            <a:r>
              <a:rPr lang="en-US" noProof="0" dirty="0" smtClean="0"/>
              <a:t/>
            </a:r>
            <a:br>
              <a:rPr lang="en-US" noProof="0" dirty="0" smtClean="0"/>
            </a:br>
            <a:r>
              <a:rPr lang="en-US" noProof="0" dirty="0" smtClean="0"/>
              <a:t>Presentation 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0133201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b="1" noProof="0" dirty="0" smtClean="0"/>
              <a:t>Name and surname</a:t>
            </a:r>
            <a:r>
              <a:rPr lang="en-US" noProof="0" dirty="0" smtClean="0"/>
              <a:t/>
            </a:r>
            <a:br>
              <a:rPr lang="en-US" noProof="0" dirty="0" smtClean="0"/>
            </a:br>
            <a:r>
              <a:rPr lang="en-US" noProof="0" dirty="0" smtClean="0"/>
              <a:t>Presentation 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38768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b="1" noProof="0" dirty="0" smtClean="0"/>
              <a:t>Name and surname</a:t>
            </a:r>
            <a:r>
              <a:rPr lang="en-US" noProof="0" dirty="0" smtClean="0"/>
              <a:t/>
            </a:r>
            <a:br>
              <a:rPr lang="en-US" noProof="0" dirty="0" smtClean="0"/>
            </a:br>
            <a:r>
              <a:rPr lang="en-US" noProof="0" dirty="0" smtClean="0"/>
              <a:t>Presentation 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668636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b="1" noProof="0" dirty="0" smtClean="0"/>
              <a:t>Name and surname</a:t>
            </a:r>
            <a:r>
              <a:rPr lang="en-US" noProof="0" dirty="0" smtClean="0"/>
              <a:t/>
            </a:r>
            <a:br>
              <a:rPr lang="en-US" noProof="0" dirty="0" smtClean="0"/>
            </a:br>
            <a:r>
              <a:rPr lang="en-US" noProof="0" dirty="0" smtClean="0"/>
              <a:t>Presentation 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34072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b="1" noProof="0" dirty="0" smtClean="0"/>
              <a:t>Name and surname</a:t>
            </a:r>
            <a:r>
              <a:rPr lang="en-US" noProof="0" dirty="0" smtClean="0"/>
              <a:t/>
            </a:r>
            <a:br>
              <a:rPr lang="en-US" noProof="0" dirty="0" smtClean="0"/>
            </a:br>
            <a:r>
              <a:rPr lang="en-US" noProof="0" dirty="0" smtClean="0"/>
              <a:t>Presentation 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05155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-108520" y="6351167"/>
            <a:ext cx="9649072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accent2"/>
                </a:gs>
                <a:gs pos="88000">
                  <a:schemeClr val="accent2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title style</a:t>
            </a:r>
            <a:endParaRPr lang="sl-SI" altLang="sl-SI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dirty="0" smtClean="0"/>
              <a:t>Click to edit Master text styles</a:t>
            </a:r>
          </a:p>
          <a:p>
            <a:pPr lvl="1"/>
            <a:r>
              <a:rPr lang="en-US" altLang="sl-SI" dirty="0" smtClean="0"/>
              <a:t>Second level</a:t>
            </a:r>
          </a:p>
          <a:p>
            <a:pPr lvl="2"/>
            <a:r>
              <a:rPr lang="en-US" altLang="sl-SI" dirty="0" smtClean="0"/>
              <a:t>Third level</a:t>
            </a:r>
          </a:p>
          <a:p>
            <a:pPr lvl="3"/>
            <a:r>
              <a:rPr lang="en-US" altLang="sl-SI" dirty="0" smtClean="0"/>
              <a:t>Fourth level</a:t>
            </a:r>
          </a:p>
          <a:p>
            <a:pPr lvl="4"/>
            <a:r>
              <a:rPr lang="en-US" altLang="sl-SI" dirty="0" smtClean="0"/>
              <a:t>Fifth level</a:t>
            </a:r>
            <a:endParaRPr lang="sl-SI" altLang="sl-SI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000" y="6386399"/>
            <a:ext cx="4680000" cy="435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r>
              <a:rPr lang="en-US" b="1" noProof="0" dirty="0" smtClean="0"/>
              <a:t>Name and surname</a:t>
            </a:r>
            <a:r>
              <a:rPr lang="en-US" noProof="0" dirty="0" smtClean="0"/>
              <a:t/>
            </a:r>
            <a:br>
              <a:rPr lang="en-US" noProof="0" dirty="0" smtClean="0"/>
            </a:br>
            <a:r>
              <a:rPr lang="en-US" noProof="0" dirty="0" smtClean="0"/>
              <a:t>Presentation title</a:t>
            </a:r>
            <a:endParaRPr lang="en-US" noProof="0" dirty="0"/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5187600" y="6386399"/>
            <a:ext cx="3956400" cy="435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l-SI"/>
            </a:defPPr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050" kern="1200" dirty="0" smtClean="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sl-SI" sz="1200" b="1" noProof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8</a:t>
            </a:r>
            <a:r>
              <a:rPr lang="en-US" sz="1200" b="1" noProof="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sz="1200" b="1" noProof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noProof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YGNC</a:t>
            </a:r>
            <a:r>
              <a:rPr lang="en-US" sz="1200" noProof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sz="1200" noProof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200" noProof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Reactor center,</a:t>
            </a:r>
            <a:r>
              <a:rPr lang="sl-SI" sz="1200" noProof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JSI,</a:t>
            </a:r>
            <a:r>
              <a:rPr lang="en-US" sz="1200" noProof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sl-SI" sz="1200" noProof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19</a:t>
            </a:r>
            <a:r>
              <a:rPr lang="en-US" sz="1200" noProof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sl-SI" sz="1200" noProof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5</a:t>
            </a:r>
            <a:r>
              <a:rPr lang="en-US" sz="1200" noProof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20</a:t>
            </a:r>
            <a:r>
              <a:rPr lang="sl-SI" sz="1200" noProof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21</a:t>
            </a:r>
            <a:r>
              <a:rPr lang="en-US" sz="1200" noProof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sl-SI" sz="1200" noProof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sl-SI" sz="1200" noProof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                       </a:t>
            </a:r>
            <a:fld id="{32427ED2-AA80-487B-A293-E38122F1DA8D}" type="slidenum">
              <a:rPr lang="sl-SI" sz="1200" noProof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‹#›</a:t>
            </a:fld>
            <a:endParaRPr lang="en-US" sz="1200" noProof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anose="020B0603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anose="020B0603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anose="020B0603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anose="020B0603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Name and surname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33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b="1" dirty="0"/>
              <a:t>Name and surname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47432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11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Trebuchet MS</vt:lpstr>
      <vt:lpstr>Office Theme</vt:lpstr>
      <vt:lpstr>Presentation title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Munch</dc:creator>
  <cp:lastModifiedBy>Zajec, Boštjan</cp:lastModifiedBy>
  <cp:revision>53</cp:revision>
  <dcterms:created xsi:type="dcterms:W3CDTF">2015-02-01T17:19:48Z</dcterms:created>
  <dcterms:modified xsi:type="dcterms:W3CDTF">2021-01-28T13:24:54Z</dcterms:modified>
</cp:coreProperties>
</file>