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1" r:id="rId5"/>
    <p:sldId id="265" r:id="rId6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79A5"/>
    <a:srgbClr val="639ED6"/>
    <a:srgbClr val="9B2D1F"/>
    <a:srgbClr val="E58B6A"/>
    <a:srgbClr val="D47972"/>
    <a:srgbClr val="C74D45"/>
    <a:srgbClr val="AF3737"/>
    <a:srgbClr val="A01F1C"/>
    <a:srgbClr val="B72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50" autoAdjust="0"/>
    <p:restoredTop sz="94660"/>
  </p:normalViewPr>
  <p:slideViewPr>
    <p:cSldViewPr>
      <p:cViewPr varScale="1">
        <p:scale>
          <a:sx n="129" d="100"/>
          <a:sy n="129" d="100"/>
        </p:scale>
        <p:origin x="103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353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k" userId="5e4bc8b4-7cc8-4241-94f5-b6aa247cbd9a" providerId="ADAL" clId="{3A1087BF-A561-4403-98D0-4D2094257932}"/>
    <pc:docChg chg="undo redo custSel addSld delSld modSld modMainMaster">
      <pc:chgData name="Patrik" userId="5e4bc8b4-7cc8-4241-94f5-b6aa247cbd9a" providerId="ADAL" clId="{3A1087BF-A561-4403-98D0-4D2094257932}" dt="2025-05-23T13:34:27.796" v="77" actId="2696"/>
      <pc:docMkLst>
        <pc:docMk/>
      </pc:docMkLst>
      <pc:sldChg chg="modSp mod">
        <pc:chgData name="Patrik" userId="5e4bc8b4-7cc8-4241-94f5-b6aa247cbd9a" providerId="ADAL" clId="{3A1087BF-A561-4403-98D0-4D2094257932}" dt="2025-05-23T13:33:47.250" v="71" actId="1076"/>
        <pc:sldMkLst>
          <pc:docMk/>
          <pc:sldMk cId="3291334372" sldId="261"/>
        </pc:sldMkLst>
        <pc:spChg chg="mod">
          <ac:chgData name="Patrik" userId="5e4bc8b4-7cc8-4241-94f5-b6aa247cbd9a" providerId="ADAL" clId="{3A1087BF-A561-4403-98D0-4D2094257932}" dt="2025-05-23T13:33:47.250" v="71" actId="1076"/>
          <ac:spMkLst>
            <pc:docMk/>
            <pc:sldMk cId="3291334372" sldId="261"/>
            <ac:spMk id="7" creationId="{00000000-0000-0000-0000-000000000000}"/>
          </ac:spMkLst>
        </pc:spChg>
      </pc:sldChg>
      <pc:sldChg chg="del">
        <pc:chgData name="Patrik" userId="5e4bc8b4-7cc8-4241-94f5-b6aa247cbd9a" providerId="ADAL" clId="{3A1087BF-A561-4403-98D0-4D2094257932}" dt="2025-05-23T13:34:15.138" v="75" actId="47"/>
        <pc:sldMkLst>
          <pc:docMk/>
          <pc:sldMk cId="2093513453" sldId="264"/>
        </pc:sldMkLst>
      </pc:sldChg>
      <pc:sldChg chg="new">
        <pc:chgData name="Patrik" userId="5e4bc8b4-7cc8-4241-94f5-b6aa247cbd9a" providerId="ADAL" clId="{3A1087BF-A561-4403-98D0-4D2094257932}" dt="2025-05-23T13:34:13.162" v="74" actId="680"/>
        <pc:sldMkLst>
          <pc:docMk/>
          <pc:sldMk cId="489068155" sldId="265"/>
        </pc:sldMkLst>
      </pc:sldChg>
      <pc:sldChg chg="new del">
        <pc:chgData name="Patrik" userId="5e4bc8b4-7cc8-4241-94f5-b6aa247cbd9a" providerId="ADAL" clId="{3A1087BF-A561-4403-98D0-4D2094257932}" dt="2025-05-23T13:34:11.401" v="73" actId="47"/>
        <pc:sldMkLst>
          <pc:docMk/>
          <pc:sldMk cId="4224421883" sldId="265"/>
        </pc:sldMkLst>
      </pc:sldChg>
      <pc:sldChg chg="new del">
        <pc:chgData name="Patrik" userId="5e4bc8b4-7cc8-4241-94f5-b6aa247cbd9a" providerId="ADAL" clId="{3A1087BF-A561-4403-98D0-4D2094257932}" dt="2025-05-23T13:34:27.796" v="77" actId="2696"/>
        <pc:sldMkLst>
          <pc:docMk/>
          <pc:sldMk cId="3183021462" sldId="266"/>
        </pc:sldMkLst>
      </pc:sldChg>
      <pc:sldMasterChg chg="modSp mod modSldLayout">
        <pc:chgData name="Patrik" userId="5e4bc8b4-7cc8-4241-94f5-b6aa247cbd9a" providerId="ADAL" clId="{3A1087BF-A561-4403-98D0-4D2094257932}" dt="2025-05-23T13:32:21.499" v="69" actId="14100"/>
        <pc:sldMasterMkLst>
          <pc:docMk/>
          <pc:sldMasterMk cId="0" sldId="2147483648"/>
        </pc:sldMasterMkLst>
        <pc:cxnChg chg="mod">
          <ac:chgData name="Patrik" userId="5e4bc8b4-7cc8-4241-94f5-b6aa247cbd9a" providerId="ADAL" clId="{3A1087BF-A561-4403-98D0-4D2094257932}" dt="2025-05-23T13:32:21.499" v="69" actId="14100"/>
          <ac:cxnSpMkLst>
            <pc:docMk/>
            <pc:sldMasterMk cId="0" sldId="2147483648"/>
            <ac:cxnSpMk id="7" creationId="{00000000-0000-0000-0000-000000000000}"/>
          </ac:cxnSpMkLst>
        </pc:cxnChg>
        <pc:sldLayoutChg chg="addSp delSp modSp mod">
          <pc:chgData name="Patrik" userId="5e4bc8b4-7cc8-4241-94f5-b6aa247cbd9a" providerId="ADAL" clId="{3A1087BF-A561-4403-98D0-4D2094257932}" dt="2025-05-23T13:31:34.162" v="61" actId="478"/>
          <pc:sldLayoutMkLst>
            <pc:docMk/>
            <pc:sldMasterMk cId="0" sldId="2147483648"/>
            <pc:sldLayoutMk cId="3132562746" sldId="2147483671"/>
          </pc:sldLayoutMkLst>
          <pc:spChg chg="mod">
            <ac:chgData name="Patrik" userId="5e4bc8b4-7cc8-4241-94f5-b6aa247cbd9a" providerId="ADAL" clId="{3A1087BF-A561-4403-98D0-4D2094257932}" dt="2025-05-23T13:29:35.853" v="7" actId="1076"/>
            <ac:spMkLst>
              <pc:docMk/>
              <pc:sldMasterMk cId="0" sldId="2147483648"/>
              <pc:sldLayoutMk cId="3132562746" sldId="2147483671"/>
              <ac:spMk id="2" creationId="{00000000-0000-0000-0000-000000000000}"/>
            </ac:spMkLst>
          </pc:spChg>
          <pc:spChg chg="mod">
            <ac:chgData name="Patrik" userId="5e4bc8b4-7cc8-4241-94f5-b6aa247cbd9a" providerId="ADAL" clId="{3A1087BF-A561-4403-98D0-4D2094257932}" dt="2025-05-23T13:29:26.144" v="4" actId="1076"/>
            <ac:spMkLst>
              <pc:docMk/>
              <pc:sldMasterMk cId="0" sldId="2147483648"/>
              <pc:sldLayoutMk cId="3132562746" sldId="2147483671"/>
              <ac:spMk id="3" creationId="{00000000-0000-0000-0000-000000000000}"/>
            </ac:spMkLst>
          </pc:spChg>
          <pc:spChg chg="add del mod">
            <ac:chgData name="Patrik" userId="5e4bc8b4-7cc8-4241-94f5-b6aa247cbd9a" providerId="ADAL" clId="{3A1087BF-A561-4403-98D0-4D2094257932}" dt="2025-05-23T13:31:34.162" v="61" actId="478"/>
            <ac:spMkLst>
              <pc:docMk/>
              <pc:sldMasterMk cId="0" sldId="2147483648"/>
              <pc:sldLayoutMk cId="3132562746" sldId="2147483671"/>
              <ac:spMk id="5" creationId="{00000000-0000-0000-0000-000000000000}"/>
            </ac:spMkLst>
          </pc:spChg>
          <pc:spChg chg="mod">
            <ac:chgData name="Patrik" userId="5e4bc8b4-7cc8-4241-94f5-b6aa247cbd9a" providerId="ADAL" clId="{3A1087BF-A561-4403-98D0-4D2094257932}" dt="2025-05-23T13:29:29.180" v="6" actId="1076"/>
            <ac:spMkLst>
              <pc:docMk/>
              <pc:sldMasterMk cId="0" sldId="2147483648"/>
              <pc:sldLayoutMk cId="3132562746" sldId="2147483671"/>
              <ac:spMk id="8" creationId="{00000000-0000-0000-0000-000000000000}"/>
            </ac:spMkLst>
          </pc:spChg>
          <pc:spChg chg="mod">
            <ac:chgData name="Patrik" userId="5e4bc8b4-7cc8-4241-94f5-b6aa247cbd9a" providerId="ADAL" clId="{3A1087BF-A561-4403-98D0-4D2094257932}" dt="2025-05-23T13:29:49.469" v="10" actId="1076"/>
            <ac:spMkLst>
              <pc:docMk/>
              <pc:sldMasterMk cId="0" sldId="2147483648"/>
              <pc:sldLayoutMk cId="3132562746" sldId="2147483671"/>
              <ac:spMk id="10" creationId="{00000000-0000-0000-0000-000000000000}"/>
            </ac:spMkLst>
          </pc:spChg>
          <pc:picChg chg="del">
            <ac:chgData name="Patrik" userId="5e4bc8b4-7cc8-4241-94f5-b6aa247cbd9a" providerId="ADAL" clId="{3A1087BF-A561-4403-98D0-4D2094257932}" dt="2025-05-23T13:29:01.554" v="0" actId="478"/>
            <ac:picMkLst>
              <pc:docMk/>
              <pc:sldMasterMk cId="0" sldId="2147483648"/>
              <pc:sldLayoutMk cId="3132562746" sldId="2147483671"/>
              <ac:picMk id="4" creationId="{00000000-0000-0000-0000-000000000000}"/>
            </ac:picMkLst>
          </pc:picChg>
          <pc:picChg chg="add mod">
            <ac:chgData name="Patrik" userId="5e4bc8b4-7cc8-4241-94f5-b6aa247cbd9a" providerId="ADAL" clId="{3A1087BF-A561-4403-98D0-4D2094257932}" dt="2025-05-23T13:29:57.630" v="13" actId="1076"/>
            <ac:picMkLst>
              <pc:docMk/>
              <pc:sldMasterMk cId="0" sldId="2147483648"/>
              <pc:sldLayoutMk cId="3132562746" sldId="2147483671"/>
              <ac:picMk id="11" creationId="{1CC8B61E-7FBF-4472-859C-385F068957AD}"/>
            </ac:picMkLst>
          </pc:picChg>
          <pc:cxnChg chg="mod">
            <ac:chgData name="Patrik" userId="5e4bc8b4-7cc8-4241-94f5-b6aa247cbd9a" providerId="ADAL" clId="{3A1087BF-A561-4403-98D0-4D2094257932}" dt="2025-05-23T13:29:44.849" v="9" actId="1076"/>
            <ac:cxnSpMkLst>
              <pc:docMk/>
              <pc:sldMasterMk cId="0" sldId="2147483648"/>
              <pc:sldLayoutMk cId="3132562746" sldId="2147483671"/>
              <ac:cxnSpMk id="15" creationId="{00000000-0000-0000-0000-000000000000}"/>
            </ac:cxnSpMkLst>
          </pc:cxnChg>
        </pc:sldLayoutChg>
        <pc:sldLayoutChg chg="modSp mod">
          <pc:chgData name="Patrik" userId="5e4bc8b4-7cc8-4241-94f5-b6aa247cbd9a" providerId="ADAL" clId="{3A1087BF-A561-4403-98D0-4D2094257932}" dt="2025-05-23T13:30:59.542" v="49" actId="20577"/>
          <pc:sldLayoutMkLst>
            <pc:docMk/>
            <pc:sldMasterMk cId="0" sldId="2147483648"/>
            <pc:sldLayoutMk cId="4203664331" sldId="2147483672"/>
          </pc:sldLayoutMkLst>
          <pc:spChg chg="mod">
            <ac:chgData name="Patrik" userId="5e4bc8b4-7cc8-4241-94f5-b6aa247cbd9a" providerId="ADAL" clId="{3A1087BF-A561-4403-98D0-4D2094257932}" dt="2025-05-23T13:30:59.542" v="49" actId="20577"/>
            <ac:spMkLst>
              <pc:docMk/>
              <pc:sldMasterMk cId="0" sldId="2147483648"/>
              <pc:sldLayoutMk cId="4203664331" sldId="2147483672"/>
              <ac:spMk id="4" creationId="{00000000-0000-0000-0000-000000000000}"/>
            </ac:spMkLst>
          </pc:spChg>
        </pc:sldLayoutChg>
        <pc:sldLayoutChg chg="addSp delSp modSp mod">
          <pc:chgData name="Patrik" userId="5e4bc8b4-7cc8-4241-94f5-b6aa247cbd9a" providerId="ADAL" clId="{3A1087BF-A561-4403-98D0-4D2094257932}" dt="2025-05-23T13:31:09.695" v="51"/>
          <pc:sldLayoutMkLst>
            <pc:docMk/>
            <pc:sldMasterMk cId="0" sldId="2147483648"/>
            <pc:sldLayoutMk cId="552080029" sldId="2147483673"/>
          </pc:sldLayoutMkLst>
          <pc:spChg chg="del">
            <ac:chgData name="Patrik" userId="5e4bc8b4-7cc8-4241-94f5-b6aa247cbd9a" providerId="ADAL" clId="{3A1087BF-A561-4403-98D0-4D2094257932}" dt="2025-05-23T13:31:09.448" v="50" actId="478"/>
            <ac:spMkLst>
              <pc:docMk/>
              <pc:sldMasterMk cId="0" sldId="2147483648"/>
              <pc:sldLayoutMk cId="552080029" sldId="2147483673"/>
              <ac:spMk id="5" creationId="{00000000-0000-0000-0000-000000000000}"/>
            </ac:spMkLst>
          </pc:spChg>
          <pc:spChg chg="add mod">
            <ac:chgData name="Patrik" userId="5e4bc8b4-7cc8-4241-94f5-b6aa247cbd9a" providerId="ADAL" clId="{3A1087BF-A561-4403-98D0-4D2094257932}" dt="2025-05-23T13:31:09.695" v="51"/>
            <ac:spMkLst>
              <pc:docMk/>
              <pc:sldMasterMk cId="0" sldId="2147483648"/>
              <pc:sldLayoutMk cId="552080029" sldId="2147483673"/>
              <ac:spMk id="6" creationId="{91917BF9-4A9F-44B4-995B-CA25E9A6BE17}"/>
            </ac:spMkLst>
          </pc:spChg>
        </pc:sldLayoutChg>
        <pc:sldLayoutChg chg="addSp delSp modSp mod">
          <pc:chgData name="Patrik" userId="5e4bc8b4-7cc8-4241-94f5-b6aa247cbd9a" providerId="ADAL" clId="{3A1087BF-A561-4403-98D0-4D2094257932}" dt="2025-05-23T13:31:12.752" v="53"/>
          <pc:sldLayoutMkLst>
            <pc:docMk/>
            <pc:sldMasterMk cId="0" sldId="2147483648"/>
            <pc:sldLayoutMk cId="3844963720" sldId="2147483674"/>
          </pc:sldLayoutMkLst>
          <pc:spChg chg="del">
            <ac:chgData name="Patrik" userId="5e4bc8b4-7cc8-4241-94f5-b6aa247cbd9a" providerId="ADAL" clId="{3A1087BF-A561-4403-98D0-4D2094257932}" dt="2025-05-23T13:31:12.538" v="52" actId="478"/>
            <ac:spMkLst>
              <pc:docMk/>
              <pc:sldMasterMk cId="0" sldId="2147483648"/>
              <pc:sldLayoutMk cId="3844963720" sldId="2147483674"/>
              <ac:spMk id="6" creationId="{00000000-0000-0000-0000-000000000000}"/>
            </ac:spMkLst>
          </pc:spChg>
          <pc:spChg chg="add mod">
            <ac:chgData name="Patrik" userId="5e4bc8b4-7cc8-4241-94f5-b6aa247cbd9a" providerId="ADAL" clId="{3A1087BF-A561-4403-98D0-4D2094257932}" dt="2025-05-23T13:31:12.752" v="53"/>
            <ac:spMkLst>
              <pc:docMk/>
              <pc:sldMasterMk cId="0" sldId="2147483648"/>
              <pc:sldLayoutMk cId="3844963720" sldId="2147483674"/>
              <ac:spMk id="7" creationId="{F0757B65-B528-4EF6-811F-631C436BA06D}"/>
            </ac:spMkLst>
          </pc:spChg>
        </pc:sldLayoutChg>
        <pc:sldLayoutChg chg="addSp delSp modSp mod">
          <pc:chgData name="Patrik" userId="5e4bc8b4-7cc8-4241-94f5-b6aa247cbd9a" providerId="ADAL" clId="{3A1087BF-A561-4403-98D0-4D2094257932}" dt="2025-05-23T13:31:15.314" v="55"/>
          <pc:sldLayoutMkLst>
            <pc:docMk/>
            <pc:sldMasterMk cId="0" sldId="2147483648"/>
            <pc:sldLayoutMk cId="3013320182" sldId="2147483675"/>
          </pc:sldLayoutMkLst>
          <pc:spChg chg="del">
            <ac:chgData name="Patrik" userId="5e4bc8b4-7cc8-4241-94f5-b6aa247cbd9a" providerId="ADAL" clId="{3A1087BF-A561-4403-98D0-4D2094257932}" dt="2025-05-23T13:31:15.136" v="54" actId="478"/>
            <ac:spMkLst>
              <pc:docMk/>
              <pc:sldMasterMk cId="0" sldId="2147483648"/>
              <pc:sldLayoutMk cId="3013320182" sldId="2147483675"/>
              <ac:spMk id="8" creationId="{00000000-0000-0000-0000-000000000000}"/>
            </ac:spMkLst>
          </pc:spChg>
          <pc:spChg chg="add mod">
            <ac:chgData name="Patrik" userId="5e4bc8b4-7cc8-4241-94f5-b6aa247cbd9a" providerId="ADAL" clId="{3A1087BF-A561-4403-98D0-4D2094257932}" dt="2025-05-23T13:31:15.314" v="55"/>
            <ac:spMkLst>
              <pc:docMk/>
              <pc:sldMasterMk cId="0" sldId="2147483648"/>
              <pc:sldLayoutMk cId="3013320182" sldId="2147483675"/>
              <ac:spMk id="9" creationId="{20A2D107-3E8C-4228-8018-E98CDD52D690}"/>
            </ac:spMkLst>
          </pc:spChg>
        </pc:sldLayoutChg>
        <pc:sldLayoutChg chg="addSp delSp modSp mod">
          <pc:chgData name="Patrik" userId="5e4bc8b4-7cc8-4241-94f5-b6aa247cbd9a" providerId="ADAL" clId="{3A1087BF-A561-4403-98D0-4D2094257932}" dt="2025-05-23T13:31:18.944" v="57"/>
          <pc:sldLayoutMkLst>
            <pc:docMk/>
            <pc:sldMasterMk cId="0" sldId="2147483648"/>
            <pc:sldLayoutMk cId="534072591" sldId="2147483678"/>
          </pc:sldLayoutMkLst>
          <pc:spChg chg="del">
            <ac:chgData name="Patrik" userId="5e4bc8b4-7cc8-4241-94f5-b6aa247cbd9a" providerId="ADAL" clId="{3A1087BF-A561-4403-98D0-4D2094257932}" dt="2025-05-23T13:31:18.688" v="56" actId="478"/>
            <ac:spMkLst>
              <pc:docMk/>
              <pc:sldMasterMk cId="0" sldId="2147483648"/>
              <pc:sldLayoutMk cId="534072591" sldId="2147483678"/>
              <ac:spMk id="6" creationId="{00000000-0000-0000-0000-000000000000}"/>
            </ac:spMkLst>
          </pc:spChg>
          <pc:spChg chg="add mod">
            <ac:chgData name="Patrik" userId="5e4bc8b4-7cc8-4241-94f5-b6aa247cbd9a" providerId="ADAL" clId="{3A1087BF-A561-4403-98D0-4D2094257932}" dt="2025-05-23T13:31:18.944" v="57"/>
            <ac:spMkLst>
              <pc:docMk/>
              <pc:sldMasterMk cId="0" sldId="2147483648"/>
              <pc:sldLayoutMk cId="534072591" sldId="2147483678"/>
              <ac:spMk id="7" creationId="{68109C2D-8693-4FD3-AE75-85186E962DB1}"/>
            </ac:spMkLst>
          </pc:spChg>
        </pc:sldLayoutChg>
        <pc:sldLayoutChg chg="addSp delSp modSp mod">
          <pc:chgData name="Patrik" userId="5e4bc8b4-7cc8-4241-94f5-b6aa247cbd9a" providerId="ADAL" clId="{3A1087BF-A561-4403-98D0-4D2094257932}" dt="2025-05-23T13:31:58.789" v="65"/>
          <pc:sldLayoutMkLst>
            <pc:docMk/>
            <pc:sldMasterMk cId="0" sldId="2147483648"/>
            <pc:sldLayoutMk cId="3505155348" sldId="2147483679"/>
          </pc:sldLayoutMkLst>
          <pc:spChg chg="del">
            <ac:chgData name="Patrik" userId="5e4bc8b4-7cc8-4241-94f5-b6aa247cbd9a" providerId="ADAL" clId="{3A1087BF-A561-4403-98D0-4D2094257932}" dt="2025-05-23T13:31:21.735" v="58" actId="478"/>
            <ac:spMkLst>
              <pc:docMk/>
              <pc:sldMasterMk cId="0" sldId="2147483648"/>
              <pc:sldLayoutMk cId="3505155348" sldId="2147483679"/>
              <ac:spMk id="6" creationId="{00000000-0000-0000-0000-000000000000}"/>
            </ac:spMkLst>
          </pc:spChg>
          <pc:spChg chg="add del mod">
            <ac:chgData name="Patrik" userId="5e4bc8b4-7cc8-4241-94f5-b6aa247cbd9a" providerId="ADAL" clId="{3A1087BF-A561-4403-98D0-4D2094257932}" dt="2025-05-23T13:31:58.789" v="65"/>
            <ac:spMkLst>
              <pc:docMk/>
              <pc:sldMasterMk cId="0" sldId="2147483648"/>
              <pc:sldLayoutMk cId="3505155348" sldId="2147483679"/>
              <ac:spMk id="7" creationId="{6C6E6A7D-2CD5-47FD-B93A-A3E712B0085A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56598-11F0-4488-8771-EC4D98F2D838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1C3A1-6540-4746-8366-EF3AC107F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920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549F12D-D46D-4730-98B7-82687355D21E}" type="datetimeFigureOut">
              <a:rPr lang="en-GB"/>
              <a:pPr>
                <a:defRPr/>
              </a:pPr>
              <a:t>23/05/2025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CC8D80E-E414-46B8-B4F8-9DACF9955A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639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534877"/>
            <a:ext cx="9144000" cy="23231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-36513" y="1497779"/>
            <a:ext cx="9217024" cy="170487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1615203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SI" dirty="0" err="1"/>
              <a:t>Naslov</a:t>
            </a:r>
            <a:r>
              <a:rPr lang="en-SI" dirty="0"/>
              <a:t> </a:t>
            </a:r>
            <a:r>
              <a:rPr lang="en-SI" dirty="0" err="1"/>
              <a:t>predstavitve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31999" y="3327164"/>
            <a:ext cx="6480000" cy="5317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SI" dirty="0" err="1"/>
              <a:t>Ime</a:t>
            </a:r>
            <a:r>
              <a:rPr lang="en-SI" dirty="0"/>
              <a:t> in </a:t>
            </a:r>
            <a:r>
              <a:rPr lang="en-SI" dirty="0" err="1"/>
              <a:t>priimek</a:t>
            </a:r>
            <a:endParaRPr lang="sl-SI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051720" y="3945486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1</a:t>
            </a:r>
            <a:r>
              <a:rPr lang="en-US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2.</a:t>
            </a:r>
            <a:r>
              <a:rPr lang="en-SI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 </a:t>
            </a:r>
            <a:r>
              <a:rPr lang="en-GB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k</a:t>
            </a:r>
            <a:r>
              <a:rPr lang="en-SI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o</a:t>
            </a:r>
            <a:r>
              <a:rPr lang="en-GB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n</a:t>
            </a:r>
            <a:r>
              <a:rPr lang="en-SI" sz="1800" b="1" kern="1200" noProof="0" dirty="0" err="1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ferenc</a:t>
            </a:r>
            <a:r>
              <a:rPr lang="en-GB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a</a:t>
            </a:r>
            <a:r>
              <a:rPr lang="en-SI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 </a:t>
            </a:r>
            <a:r>
              <a:rPr lang="en-US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m</a:t>
            </a:r>
            <a:r>
              <a:rPr lang="en-SI" sz="1800" b="1" kern="1200" noProof="0" dirty="0" err="1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ladih</a:t>
            </a:r>
            <a:r>
              <a:rPr lang="en-SI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 </a:t>
            </a:r>
            <a:r>
              <a:rPr lang="en-US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j</a:t>
            </a:r>
            <a:r>
              <a:rPr lang="en-SI" sz="1800" b="1" kern="1200" noProof="0" dirty="0" err="1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edrskih</a:t>
            </a:r>
            <a:r>
              <a:rPr lang="en-SI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 </a:t>
            </a:r>
            <a:r>
              <a:rPr lang="en-US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s</a:t>
            </a:r>
            <a:r>
              <a:rPr lang="en-SI" sz="1800" b="1" kern="1200" noProof="0" dirty="0" err="1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trokovnjakov</a:t>
            </a:r>
            <a:br>
              <a:rPr lang="en-US" sz="1800" b="1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</a:br>
            <a:r>
              <a:rPr lang="en-SI" sz="1800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R</a:t>
            </a:r>
            <a:r>
              <a:rPr lang="en-GB" sz="1800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e</a:t>
            </a:r>
            <a:r>
              <a:rPr lang="en-SI" sz="1800" kern="1200" noProof="0" dirty="0" err="1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aktorski</a:t>
            </a:r>
            <a:r>
              <a:rPr lang="en-SI" sz="1800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 </a:t>
            </a:r>
            <a:r>
              <a:rPr lang="en-SI" sz="1800" kern="1200" noProof="0" dirty="0" err="1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center</a:t>
            </a:r>
            <a:r>
              <a:rPr lang="sl-SI" sz="1800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, </a:t>
            </a:r>
            <a:r>
              <a:rPr lang="en-SI" sz="1800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I</a:t>
            </a:r>
            <a:r>
              <a:rPr lang="en-GB" sz="1800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J</a:t>
            </a:r>
            <a:r>
              <a:rPr lang="en-SI" sz="1800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S</a:t>
            </a:r>
            <a:r>
              <a:rPr lang="en-US" sz="1800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, 29</a:t>
            </a:r>
            <a:r>
              <a:rPr lang="sl-SI" sz="1800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.</a:t>
            </a:r>
            <a:r>
              <a:rPr lang="en-US" sz="1800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5.20</a:t>
            </a:r>
            <a:r>
              <a:rPr lang="sl-SI" sz="1800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2</a:t>
            </a:r>
            <a:r>
              <a:rPr lang="en-US" sz="1800" kern="1200" noProof="0" dirty="0">
                <a:solidFill>
                  <a:schemeClr val="accent3"/>
                </a:solidFill>
                <a:latin typeface="+mj-lt"/>
                <a:ea typeface="+mn-ea"/>
                <a:cs typeface="+mn-cs"/>
              </a:rPr>
              <a:t>5 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331999" y="3933056"/>
            <a:ext cx="6480000" cy="0"/>
          </a:xfrm>
          <a:prstGeom prst="line">
            <a:avLst/>
          </a:prstGeom>
          <a:ln w="12700">
            <a:gradFill flip="none" rotWithShape="1">
              <a:gsLst>
                <a:gs pos="100000">
                  <a:schemeClr val="accent2">
                    <a:lumMod val="5000"/>
                    <a:lumOff val="95000"/>
                    <a:alpha val="0"/>
                  </a:schemeClr>
                </a:gs>
                <a:gs pos="50000">
                  <a:schemeClr val="accent2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64083"/>
            <a:ext cx="4905181" cy="90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40" y="446083"/>
            <a:ext cx="3508664" cy="936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CC8B61E-7FBF-4472-859C-385F068957A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719" y="4534877"/>
            <a:ext cx="2254560" cy="225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562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000" y="6386400"/>
            <a:ext cx="4680000" cy="435600"/>
          </a:xfrm>
        </p:spPr>
        <p:txBody>
          <a:bodyPr anchor="ctr"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b="1" dirty="0"/>
              <a:t>Ime in </a:t>
            </a:r>
            <a:r>
              <a:rPr lang="en-US" b="1" dirty="0" err="1"/>
              <a:t>priimek</a:t>
            </a:r>
            <a:br>
              <a:rPr lang="sl-SI" dirty="0"/>
            </a:b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predstavitve</a:t>
            </a:r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4203664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917BF9-4A9F-44B4-995B-CA25E9A6BE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44000" y="6386400"/>
            <a:ext cx="4680000" cy="435600"/>
          </a:xfrm>
        </p:spPr>
        <p:txBody>
          <a:bodyPr anchor="ctr"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b="1" dirty="0"/>
              <a:t>Ime in </a:t>
            </a:r>
            <a:r>
              <a:rPr lang="en-US" b="1" dirty="0" err="1"/>
              <a:t>priimek</a:t>
            </a:r>
            <a:br>
              <a:rPr lang="sl-SI" dirty="0"/>
            </a:b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predstavitve</a:t>
            </a:r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55208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0757B65-B528-4EF6-811F-631C436BA0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44000" y="6386400"/>
            <a:ext cx="4680000" cy="435600"/>
          </a:xfrm>
        </p:spPr>
        <p:txBody>
          <a:bodyPr anchor="ctr"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b="1" dirty="0"/>
              <a:t>Ime in </a:t>
            </a:r>
            <a:r>
              <a:rPr lang="en-US" b="1" dirty="0" err="1"/>
              <a:t>priimek</a:t>
            </a:r>
            <a:br>
              <a:rPr lang="sl-SI" dirty="0"/>
            </a:b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predstavitve</a:t>
            </a:r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384496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0A2D107-3E8C-4228-8018-E98CDD52D6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44000" y="6386400"/>
            <a:ext cx="4680000" cy="435600"/>
          </a:xfrm>
        </p:spPr>
        <p:txBody>
          <a:bodyPr anchor="ctr"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b="1" dirty="0"/>
              <a:t>Ime in </a:t>
            </a:r>
            <a:r>
              <a:rPr lang="en-US" b="1" dirty="0" err="1"/>
              <a:t>priimek</a:t>
            </a:r>
            <a:br>
              <a:rPr lang="sl-SI" dirty="0"/>
            </a:b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predstavitve</a:t>
            </a:r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301332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8109C2D-8693-4FD3-AE75-85186E962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44000" y="6386400"/>
            <a:ext cx="4680000" cy="435600"/>
          </a:xfrm>
        </p:spPr>
        <p:txBody>
          <a:bodyPr anchor="ctr"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b="1" dirty="0"/>
              <a:t>Ime in </a:t>
            </a:r>
            <a:r>
              <a:rPr lang="en-US" b="1" dirty="0" err="1"/>
              <a:t>priimek</a:t>
            </a:r>
            <a:br>
              <a:rPr lang="sl-SI" dirty="0"/>
            </a:b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predstavitve</a:t>
            </a:r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53407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C6E6A7D-2CD5-47FD-B93A-A3E712B008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44000" y="6386400"/>
            <a:ext cx="4680000" cy="435600"/>
          </a:xfrm>
        </p:spPr>
        <p:txBody>
          <a:bodyPr anchor="ctr"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b="1" dirty="0"/>
              <a:t>Ime in </a:t>
            </a:r>
            <a:r>
              <a:rPr lang="en-US" b="1" dirty="0" err="1"/>
              <a:t>priimek</a:t>
            </a:r>
            <a:br>
              <a:rPr lang="sl-SI" dirty="0"/>
            </a:b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predstavitve</a:t>
            </a:r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350515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0" y="6351167"/>
            <a:ext cx="9900592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accent2"/>
                </a:gs>
                <a:gs pos="88000">
                  <a:schemeClr val="accent2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00" y="6386399"/>
            <a:ext cx="4680000" cy="435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SI" b="1" dirty="0"/>
              <a:t>I</a:t>
            </a:r>
            <a:r>
              <a:rPr lang="en-GB" b="1" dirty="0"/>
              <a:t>m</a:t>
            </a:r>
            <a:r>
              <a:rPr lang="en-SI" b="1" dirty="0"/>
              <a:t>e </a:t>
            </a:r>
            <a:r>
              <a:rPr lang="en-GB" b="1" dirty="0" err="1"/>
              <a:t>i</a:t>
            </a:r>
            <a:r>
              <a:rPr lang="en-SI" b="1" dirty="0"/>
              <a:t>n </a:t>
            </a:r>
            <a:r>
              <a:rPr lang="en-SI" b="1" dirty="0" err="1"/>
              <a:t>pr</a:t>
            </a:r>
            <a:r>
              <a:rPr lang="en-GB" b="1" dirty="0" err="1"/>
              <a:t>i</a:t>
            </a:r>
            <a:r>
              <a:rPr lang="en-SI" b="1" dirty="0" err="1"/>
              <a:t>i</a:t>
            </a:r>
            <a:r>
              <a:rPr lang="en-GB" b="1" dirty="0"/>
              <a:t>m</a:t>
            </a:r>
            <a:r>
              <a:rPr lang="en-SI" b="1" dirty="0"/>
              <a:t>e</a:t>
            </a:r>
            <a:r>
              <a:rPr lang="en-GB" b="1" dirty="0"/>
              <a:t>k</a:t>
            </a:r>
            <a:br>
              <a:rPr lang="en-US" dirty="0"/>
            </a:br>
            <a:r>
              <a:rPr lang="en-SI" dirty="0"/>
              <a:t>N</a:t>
            </a:r>
            <a:r>
              <a:rPr lang="en-GB" dirty="0"/>
              <a:t>a</a:t>
            </a:r>
            <a:r>
              <a:rPr lang="en-SI" dirty="0"/>
              <a:t>s</a:t>
            </a:r>
            <a:r>
              <a:rPr lang="en-GB" dirty="0"/>
              <a:t>l</a:t>
            </a:r>
            <a:r>
              <a:rPr lang="en-SI" dirty="0"/>
              <a:t>o</a:t>
            </a:r>
            <a:r>
              <a:rPr lang="en-GB" dirty="0"/>
              <a:t>v</a:t>
            </a:r>
            <a:r>
              <a:rPr lang="en-SI" dirty="0"/>
              <a:t> </a:t>
            </a:r>
            <a:r>
              <a:rPr lang="en-GB" dirty="0"/>
              <a:t>p</a:t>
            </a:r>
            <a:r>
              <a:rPr lang="en-SI" dirty="0"/>
              <a:t>r</a:t>
            </a:r>
            <a:r>
              <a:rPr lang="en-GB" dirty="0"/>
              <a:t>e</a:t>
            </a:r>
            <a:r>
              <a:rPr lang="en-SI" dirty="0"/>
              <a:t>d</a:t>
            </a:r>
            <a:r>
              <a:rPr lang="en-GB" dirty="0"/>
              <a:t>s</a:t>
            </a:r>
            <a:r>
              <a:rPr lang="en-SI" dirty="0"/>
              <a:t>t</a:t>
            </a:r>
            <a:r>
              <a:rPr lang="en-GB" dirty="0"/>
              <a:t>a</a:t>
            </a:r>
            <a:r>
              <a:rPr lang="en-SI" dirty="0"/>
              <a:t>v</a:t>
            </a:r>
            <a:r>
              <a:rPr lang="en-GB" dirty="0" err="1"/>
              <a:t>i</a:t>
            </a:r>
            <a:r>
              <a:rPr lang="en-SI" dirty="0"/>
              <a:t>t</a:t>
            </a:r>
            <a:r>
              <a:rPr lang="en-GB" dirty="0"/>
              <a:t>v</a:t>
            </a:r>
            <a:r>
              <a:rPr lang="en-SI" dirty="0"/>
              <a:t>e</a:t>
            </a:r>
            <a:endParaRPr lang="en-US" noProof="0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5187600" y="6386399"/>
            <a:ext cx="3956400" cy="435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l-SI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050" kern="1200" dirty="0" smtClean="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sl-SI" sz="1200" b="1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en-US" sz="1200" b="1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</a:t>
            </a:r>
            <a:r>
              <a:rPr lang="en-SI" sz="1200" b="1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1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</a:t>
            </a:r>
            <a:r>
              <a:rPr lang="en-SI" sz="1200" b="1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en-GB" sz="1200" b="1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</a:t>
            </a:r>
            <a:r>
              <a:rPr lang="en-SI" sz="1200" b="1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br>
              <a:rPr lang="en-US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SI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</a:t>
            </a:r>
            <a:r>
              <a:rPr lang="en-GB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en-SI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en-GB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</a:t>
            </a:r>
            <a:r>
              <a:rPr lang="en-SI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</a:t>
            </a:r>
            <a:r>
              <a:rPr lang="en-GB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en-SI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</a:t>
            </a:r>
            <a:r>
              <a:rPr lang="en-GB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en-SI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</a:t>
            </a:r>
            <a:r>
              <a:rPr lang="en-GB" sz="1200" noProof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</a:t>
            </a:r>
            <a:r>
              <a:rPr lang="en-SI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</a:t>
            </a:r>
            <a:r>
              <a:rPr lang="en-SI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en-GB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en-SI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</a:t>
            </a:r>
            <a:r>
              <a:rPr lang="en-GB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en-SI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 </a:t>
            </a:r>
            <a:r>
              <a:rPr lang="en-GB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</a:t>
            </a:r>
            <a:r>
              <a:rPr lang="en-SI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</a:t>
            </a:r>
            <a:r>
              <a:rPr lang="en-GB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sl-SI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29. 5. 20</a:t>
            </a:r>
            <a:r>
              <a:rPr lang="sl-SI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en-US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 </a:t>
            </a:r>
            <a:r>
              <a:rPr lang="sl-SI" sz="12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	                       </a:t>
            </a:r>
            <a:fld id="{32427ED2-AA80-487B-A293-E38122F1DA8D}" type="slidenum">
              <a:rPr lang="sl-SI" sz="1200" noProof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en-US" sz="12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8" r:id="rId6"/>
    <p:sldLayoutId id="2147483679" r:id="rId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>
              <a:lumMod val="85000"/>
              <a:lumOff val="15000"/>
            </a:schemeClr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anose="020B0603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anose="020B0603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anose="020B0603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anose="020B0603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>
              <a:lumMod val="85000"/>
              <a:lumOff val="15000"/>
            </a:schemeClr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I" dirty="0"/>
              <a:t>N</a:t>
            </a:r>
            <a:r>
              <a:rPr lang="en-GB" dirty="0"/>
              <a:t>a</a:t>
            </a:r>
            <a:r>
              <a:rPr lang="en-SI" dirty="0"/>
              <a:t>s</a:t>
            </a:r>
            <a:r>
              <a:rPr lang="en-GB" dirty="0"/>
              <a:t>l</a:t>
            </a:r>
            <a:r>
              <a:rPr lang="en-SI" dirty="0"/>
              <a:t>o</a:t>
            </a:r>
            <a:r>
              <a:rPr lang="en-GB" dirty="0"/>
              <a:t>v</a:t>
            </a:r>
            <a:r>
              <a:rPr lang="en-SI" dirty="0"/>
              <a:t> </a:t>
            </a:r>
            <a:r>
              <a:rPr lang="en-GB" dirty="0"/>
              <a:t>p</a:t>
            </a:r>
            <a:r>
              <a:rPr lang="en-SI" dirty="0"/>
              <a:t>r</a:t>
            </a:r>
            <a:r>
              <a:rPr lang="en-GB" dirty="0"/>
              <a:t>e</a:t>
            </a:r>
            <a:r>
              <a:rPr lang="en-SI" dirty="0"/>
              <a:t>d</a:t>
            </a:r>
            <a:r>
              <a:rPr lang="en-GB" dirty="0"/>
              <a:t>s</a:t>
            </a:r>
            <a:r>
              <a:rPr lang="en-SI" dirty="0"/>
              <a:t>ta</a:t>
            </a:r>
            <a:r>
              <a:rPr lang="en-GB" dirty="0"/>
              <a:t>v</a:t>
            </a:r>
            <a:r>
              <a:rPr lang="en-SI" dirty="0" err="1"/>
              <a:t>i</a:t>
            </a:r>
            <a:r>
              <a:rPr lang="en-GB" dirty="0"/>
              <a:t>t</a:t>
            </a:r>
            <a:r>
              <a:rPr lang="en-SI" dirty="0"/>
              <a:t>v</a:t>
            </a:r>
            <a:r>
              <a:rPr lang="en-GB" dirty="0"/>
              <a:t>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31999" y="3356992"/>
            <a:ext cx="6480000" cy="531748"/>
          </a:xfrm>
        </p:spPr>
        <p:txBody>
          <a:bodyPr/>
          <a:lstStyle/>
          <a:p>
            <a:r>
              <a:rPr lang="en-SI" dirty="0"/>
              <a:t>I</a:t>
            </a:r>
            <a:r>
              <a:rPr lang="en-GB" dirty="0"/>
              <a:t>m</a:t>
            </a:r>
            <a:r>
              <a:rPr lang="en-SI" dirty="0"/>
              <a:t>e </a:t>
            </a:r>
            <a:r>
              <a:rPr lang="en-GB" dirty="0" err="1"/>
              <a:t>i</a:t>
            </a:r>
            <a:r>
              <a:rPr lang="en-SI" dirty="0"/>
              <a:t>n </a:t>
            </a:r>
            <a:r>
              <a:rPr lang="en-SI" dirty="0" err="1"/>
              <a:t>priimek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3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CBADE-FDB0-4AB4-89C6-59BE0107B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587E3-E9DC-4331-AC41-D4683A92B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21803-257D-45EB-92E5-458498BC9B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Ime in priimek</a:t>
            </a:r>
            <a:br>
              <a:rPr lang="sl-SI"/>
            </a:br>
            <a:r>
              <a:rPr lang="en-US"/>
              <a:t>Naslov predstavitve</a:t>
            </a:r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489068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F0B234F24474BA56656DB66357AC1" ma:contentTypeVersion="11" ma:contentTypeDescription="Create a new document." ma:contentTypeScope="" ma:versionID="ffbe8cd3fc74743ce7483ef3c5d8bb1f">
  <xsd:schema xmlns:xsd="http://www.w3.org/2001/XMLSchema" xmlns:xs="http://www.w3.org/2001/XMLSchema" xmlns:p="http://schemas.microsoft.com/office/2006/metadata/properties" xmlns:ns3="cd2f3abc-4de1-4766-9d89-cd247148a3fa" xmlns:ns4="c9960fa1-8e48-4208-b45d-56369357692a" targetNamespace="http://schemas.microsoft.com/office/2006/metadata/properties" ma:root="true" ma:fieldsID="911bf38046bd7ddea8e4e5dcf1b42ce7" ns3:_="" ns4:_="">
    <xsd:import namespace="cd2f3abc-4de1-4766-9d89-cd247148a3fa"/>
    <xsd:import namespace="c9960fa1-8e48-4208-b45d-56369357692a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2f3abc-4de1-4766-9d89-cd247148a3fa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960fa1-8e48-4208-b45d-56369357692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d2f3abc-4de1-4766-9d89-cd247148a3fa" xsi:nil="true"/>
  </documentManagement>
</p:properties>
</file>

<file path=customXml/itemProps1.xml><?xml version="1.0" encoding="utf-8"?>
<ds:datastoreItem xmlns:ds="http://schemas.openxmlformats.org/officeDocument/2006/customXml" ds:itemID="{F2EA3607-FDF0-4958-920C-81BA5CF279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2EF62F-28FE-4E3A-8D5F-6E2EF03D4F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2f3abc-4de1-4766-9d89-cd247148a3fa"/>
    <ds:schemaRef ds:uri="c9960fa1-8e48-4208-b45d-5636935769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B49BDD-523B-4067-B6BA-A0CA4827A8A4}">
  <ds:schemaRefs>
    <ds:schemaRef ds:uri="http://purl.org/dc/terms/"/>
    <ds:schemaRef ds:uri="http://www.w3.org/XML/1998/namespace"/>
    <ds:schemaRef ds:uri="c9960fa1-8e48-4208-b45d-56369357692a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d2f3abc-4de1-4766-9d89-cd247148a3f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10180</TotalTime>
  <Words>29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 Theme</vt:lpstr>
      <vt:lpstr>Naslov predstavitve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Munch</dc:creator>
  <cp:lastModifiedBy>Patrik Tarfila</cp:lastModifiedBy>
  <cp:revision>66</cp:revision>
  <dcterms:created xsi:type="dcterms:W3CDTF">2015-02-01T17:19:48Z</dcterms:created>
  <dcterms:modified xsi:type="dcterms:W3CDTF">2025-05-23T13:34:29Z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0x010100858F0B234F24474BA56656DB66357AC1</vt:lpwstr>
  </property>
</Properties>
</file>