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6" r:id="rId5"/>
    <p:sldId id="264" r:id="rId6"/>
  </p:sldIdLst>
  <p:sldSz cx="9144000" cy="6858000" type="screen4x3"/>
  <p:notesSz cx="6858000" cy="91440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9A5"/>
    <a:srgbClr val="639ED6"/>
    <a:srgbClr val="9B2D1F"/>
    <a:srgbClr val="E58B6A"/>
    <a:srgbClr val="D47972"/>
    <a:srgbClr val="C74D45"/>
    <a:srgbClr val="AF3737"/>
    <a:srgbClr val="A01F1C"/>
    <a:srgbClr val="B72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50" autoAdjust="0"/>
    <p:restoredTop sz="94660"/>
  </p:normalViewPr>
  <p:slideViewPr>
    <p:cSldViewPr>
      <p:cViewPr varScale="1">
        <p:scale>
          <a:sx n="114" d="100"/>
          <a:sy n="114" d="100"/>
        </p:scale>
        <p:origin x="74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353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joša Gajšek" userId="6c3edb5f-dafb-4c23-8c24-686e67e9d970" providerId="ADAL" clId="{52B17590-DCE1-4070-92C0-EA5CECEBCC61}"/>
    <pc:docChg chg="modSld">
      <pc:chgData name="Aljoša Gajšek" userId="6c3edb5f-dafb-4c23-8c24-686e67e9d970" providerId="ADAL" clId="{52B17590-DCE1-4070-92C0-EA5CECEBCC61}" dt="2023-04-04T08:18:59.103" v="0" actId="1076"/>
      <pc:docMkLst>
        <pc:docMk/>
      </pc:docMkLst>
      <pc:sldChg chg="modSp">
        <pc:chgData name="Aljoša Gajšek" userId="6c3edb5f-dafb-4c23-8c24-686e67e9d970" providerId="ADAL" clId="{52B17590-DCE1-4070-92C0-EA5CECEBCC61}" dt="2023-04-04T08:18:59.103" v="0" actId="1076"/>
        <pc:sldMkLst>
          <pc:docMk/>
          <pc:sldMk cId="3291334372" sldId="261"/>
        </pc:sldMkLst>
        <pc:spChg chg="mod">
          <ac:chgData name="Aljoša Gajšek" userId="6c3edb5f-dafb-4c23-8c24-686e67e9d970" providerId="ADAL" clId="{52B17590-DCE1-4070-92C0-EA5CECEBCC61}" dt="2023-04-04T08:18:59.103" v="0" actId="1076"/>
          <ac:spMkLst>
            <pc:docMk/>
            <pc:sldMk cId="3291334372" sldId="261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56598-11F0-4488-8771-EC4D98F2D838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1C3A1-6540-4746-8366-EF3AC107F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920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549F12D-D46D-4730-98B7-82687355D21E}" type="datetimeFigureOut">
              <a:rPr lang="en-GB"/>
              <a:pPr>
                <a:defRPr/>
              </a:pPr>
              <a:t>07/02/2024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CC8D80E-E414-46B8-B4F8-9DACF9955A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639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534877"/>
            <a:ext cx="9144000" cy="23231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029" y="4817961"/>
            <a:ext cx="4157941" cy="204003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36513" y="1497779"/>
            <a:ext cx="9217024" cy="1704875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819076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SI" dirty="0" err="1"/>
              <a:t>Naslov</a:t>
            </a:r>
            <a:r>
              <a:rPr lang="en-SI" dirty="0"/>
              <a:t> </a:t>
            </a:r>
            <a:r>
              <a:rPr lang="en-SI" dirty="0" err="1"/>
              <a:t>predstavitve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32000" y="3514756"/>
            <a:ext cx="6480000" cy="5317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SI" dirty="0" err="1"/>
              <a:t>Ime</a:t>
            </a:r>
            <a:r>
              <a:rPr lang="en-SI" dirty="0"/>
              <a:t> in </a:t>
            </a:r>
            <a:r>
              <a:rPr lang="en-SI" dirty="0" err="1"/>
              <a:t>priimek</a:t>
            </a:r>
            <a:endParaRPr lang="sl-SI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051720" y="4239402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l-SI" sz="1800" b="1" kern="1200" noProof="0" dirty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1</a:t>
            </a:r>
            <a:r>
              <a:rPr lang="en-US" sz="1800" b="1" kern="1200" noProof="0" dirty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1.</a:t>
            </a:r>
            <a:r>
              <a:rPr lang="en-SI" sz="1800" b="1" kern="1200" noProof="0" dirty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GB" sz="1800" b="1" kern="1200" noProof="0" dirty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k</a:t>
            </a:r>
            <a:r>
              <a:rPr lang="en-SI" sz="1800" b="1" kern="1200" noProof="0" dirty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o</a:t>
            </a:r>
            <a:r>
              <a:rPr lang="en-GB" sz="1800" b="1" kern="1200" noProof="0" dirty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n</a:t>
            </a:r>
            <a:r>
              <a:rPr lang="en-SI" sz="1800" b="1" kern="1200" noProof="0" dirty="0" err="1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ferenc</a:t>
            </a:r>
            <a:r>
              <a:rPr lang="en-GB" sz="1800" b="1" kern="1200" noProof="0" dirty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a</a:t>
            </a:r>
            <a:r>
              <a:rPr lang="en-SI" sz="1800" b="1" kern="1200" noProof="0" dirty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US" sz="1800" b="1" kern="1200" noProof="0" dirty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m</a:t>
            </a:r>
            <a:r>
              <a:rPr lang="en-SI" sz="1800" b="1" kern="1200" noProof="0" dirty="0" err="1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ladih</a:t>
            </a:r>
            <a:r>
              <a:rPr lang="en-SI" sz="1800" b="1" kern="1200" noProof="0" dirty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US" sz="1800" b="1" kern="1200" noProof="0" dirty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j</a:t>
            </a:r>
            <a:r>
              <a:rPr lang="en-SI" sz="1800" b="1" kern="1200" noProof="0" dirty="0" err="1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edrskih</a:t>
            </a:r>
            <a:r>
              <a:rPr lang="en-SI" sz="1800" b="1" kern="1200" noProof="0" dirty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US" sz="1800" b="1" kern="1200" noProof="0" dirty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s</a:t>
            </a:r>
            <a:r>
              <a:rPr lang="en-SI" sz="1800" b="1" kern="1200" noProof="0" dirty="0" err="1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trokovnjakov</a:t>
            </a:r>
            <a:br>
              <a:rPr lang="en-US" sz="1800" b="1" kern="1200" noProof="0" dirty="0">
                <a:solidFill>
                  <a:schemeClr val="accent3"/>
                </a:solidFill>
                <a:latin typeface="+mj-lt"/>
                <a:ea typeface="+mn-ea"/>
                <a:cs typeface="+mn-cs"/>
              </a:rPr>
            </a:br>
            <a:r>
              <a:rPr lang="en-SI" sz="1800" kern="1200" noProof="0" dirty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R</a:t>
            </a:r>
            <a:r>
              <a:rPr lang="en-GB" sz="1800" kern="1200" noProof="0" dirty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e</a:t>
            </a:r>
            <a:r>
              <a:rPr lang="en-SI" sz="1800" kern="1200" noProof="0" dirty="0" err="1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aktorski</a:t>
            </a:r>
            <a:r>
              <a:rPr lang="en-SI" sz="1800" kern="1200" noProof="0" dirty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SI" sz="1800" kern="1200" noProof="0" dirty="0" err="1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center</a:t>
            </a:r>
            <a:r>
              <a:rPr lang="sl-SI" sz="1800" kern="1200" noProof="0" dirty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, </a:t>
            </a:r>
            <a:r>
              <a:rPr lang="en-SI" sz="1800" kern="1200" noProof="0" dirty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I</a:t>
            </a:r>
            <a:r>
              <a:rPr lang="en-GB" sz="1800" kern="1200" noProof="0" dirty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J</a:t>
            </a:r>
            <a:r>
              <a:rPr lang="en-SI" sz="1800" kern="1200" noProof="0" dirty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S</a:t>
            </a:r>
            <a:r>
              <a:rPr lang="en-US" sz="1800" kern="1200" noProof="0" dirty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, 23</a:t>
            </a:r>
            <a:r>
              <a:rPr lang="sl-SI" sz="1800" kern="1200" noProof="0" dirty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.</a:t>
            </a:r>
            <a:r>
              <a:rPr lang="en-US" sz="1800" kern="1200" noProof="0" dirty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 5. 20</a:t>
            </a:r>
            <a:r>
              <a:rPr lang="sl-SI" sz="1800" kern="1200" noProof="0" dirty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2</a:t>
            </a:r>
            <a:r>
              <a:rPr lang="en-US" sz="1800" kern="1200" noProof="0" dirty="0">
                <a:solidFill>
                  <a:schemeClr val="accent3"/>
                </a:solidFill>
                <a:latin typeface="+mj-lt"/>
                <a:ea typeface="+mn-ea"/>
                <a:cs typeface="+mn-cs"/>
              </a:rPr>
              <a:t>4 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332000" y="4149080"/>
            <a:ext cx="6480000" cy="0"/>
          </a:xfrm>
          <a:prstGeom prst="line">
            <a:avLst/>
          </a:prstGeom>
          <a:ln w="12700">
            <a:gradFill flip="none" rotWithShape="1">
              <a:gsLst>
                <a:gs pos="100000">
                  <a:schemeClr val="accent2">
                    <a:lumMod val="5000"/>
                    <a:lumOff val="95000"/>
                    <a:alpha val="0"/>
                  </a:schemeClr>
                </a:gs>
                <a:gs pos="50000">
                  <a:schemeClr val="accent2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54428"/>
            <a:ext cx="3508664" cy="936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1437804-18E1-47FC-B447-28779DEE356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33307"/>
            <a:ext cx="1538237" cy="117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56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000" y="6386400"/>
            <a:ext cx="4680000" cy="435600"/>
          </a:xfrm>
        </p:spPr>
        <p:txBody>
          <a:bodyPr anchor="ctr"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b="1" noProof="0" dirty="0"/>
              <a:t>Name and surname</a:t>
            </a:r>
            <a:br>
              <a:rPr lang="en-US" noProof="0" dirty="0"/>
            </a:br>
            <a:r>
              <a:rPr lang="en-US" noProof="0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203664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noProof="0" dirty="0"/>
              <a:t>Name and surname</a:t>
            </a:r>
            <a:br>
              <a:rPr lang="en-US" noProof="0" dirty="0"/>
            </a:br>
            <a:r>
              <a:rPr lang="en-US" noProof="0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55208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noProof="0" dirty="0"/>
              <a:t>Name and surname</a:t>
            </a:r>
            <a:br>
              <a:rPr lang="en-US" noProof="0" dirty="0"/>
            </a:br>
            <a:r>
              <a:rPr lang="en-US" noProof="0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84496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noProof="0" dirty="0"/>
              <a:t>Name and surname</a:t>
            </a:r>
            <a:br>
              <a:rPr lang="en-US" noProof="0" dirty="0"/>
            </a:br>
            <a:r>
              <a:rPr lang="en-US" noProof="0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01332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noProof="0" dirty="0"/>
              <a:t>Name and surname</a:t>
            </a:r>
            <a:br>
              <a:rPr lang="en-US" noProof="0" dirty="0"/>
            </a:br>
            <a:r>
              <a:rPr lang="en-US" noProof="0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53407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noProof="0" dirty="0"/>
              <a:t>Name and surname</a:t>
            </a:r>
            <a:br>
              <a:rPr lang="en-US" noProof="0" dirty="0"/>
            </a:br>
            <a:r>
              <a:rPr lang="en-US" noProof="0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50515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-108520" y="6351167"/>
            <a:ext cx="9649072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accent2"/>
                </a:gs>
                <a:gs pos="88000">
                  <a:schemeClr val="accent2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000" y="6386399"/>
            <a:ext cx="4680000" cy="435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SI" b="1" dirty="0"/>
              <a:t>I</a:t>
            </a:r>
            <a:r>
              <a:rPr lang="en-GB" b="1" dirty="0"/>
              <a:t>m</a:t>
            </a:r>
            <a:r>
              <a:rPr lang="en-SI" b="1" dirty="0"/>
              <a:t>e </a:t>
            </a:r>
            <a:r>
              <a:rPr lang="en-GB" b="1" dirty="0" err="1"/>
              <a:t>i</a:t>
            </a:r>
            <a:r>
              <a:rPr lang="en-SI" b="1" dirty="0"/>
              <a:t>n </a:t>
            </a:r>
            <a:r>
              <a:rPr lang="en-SI" b="1" dirty="0" err="1"/>
              <a:t>pr</a:t>
            </a:r>
            <a:r>
              <a:rPr lang="en-GB" b="1" dirty="0" err="1"/>
              <a:t>i</a:t>
            </a:r>
            <a:r>
              <a:rPr lang="en-SI" b="1" dirty="0" err="1"/>
              <a:t>i</a:t>
            </a:r>
            <a:r>
              <a:rPr lang="en-GB" b="1" dirty="0"/>
              <a:t>m</a:t>
            </a:r>
            <a:r>
              <a:rPr lang="en-SI" b="1" dirty="0"/>
              <a:t>e</a:t>
            </a:r>
            <a:r>
              <a:rPr lang="en-GB" b="1" dirty="0"/>
              <a:t>k</a:t>
            </a:r>
            <a:br>
              <a:rPr lang="en-US" dirty="0"/>
            </a:br>
            <a:r>
              <a:rPr lang="en-SI" dirty="0"/>
              <a:t>N</a:t>
            </a:r>
            <a:r>
              <a:rPr lang="en-GB" dirty="0"/>
              <a:t>a</a:t>
            </a:r>
            <a:r>
              <a:rPr lang="en-SI" dirty="0"/>
              <a:t>s</a:t>
            </a:r>
            <a:r>
              <a:rPr lang="en-GB" dirty="0"/>
              <a:t>l</a:t>
            </a:r>
            <a:r>
              <a:rPr lang="en-SI" dirty="0"/>
              <a:t>o</a:t>
            </a:r>
            <a:r>
              <a:rPr lang="en-GB" dirty="0"/>
              <a:t>v</a:t>
            </a:r>
            <a:r>
              <a:rPr lang="en-SI" dirty="0"/>
              <a:t> </a:t>
            </a:r>
            <a:r>
              <a:rPr lang="en-GB" dirty="0"/>
              <a:t>p</a:t>
            </a:r>
            <a:r>
              <a:rPr lang="en-SI" dirty="0"/>
              <a:t>r</a:t>
            </a:r>
            <a:r>
              <a:rPr lang="en-GB" dirty="0"/>
              <a:t>e</a:t>
            </a:r>
            <a:r>
              <a:rPr lang="en-SI" dirty="0"/>
              <a:t>d</a:t>
            </a:r>
            <a:r>
              <a:rPr lang="en-GB" dirty="0"/>
              <a:t>s</a:t>
            </a:r>
            <a:r>
              <a:rPr lang="en-SI" dirty="0"/>
              <a:t>t</a:t>
            </a:r>
            <a:r>
              <a:rPr lang="en-GB" dirty="0"/>
              <a:t>a</a:t>
            </a:r>
            <a:r>
              <a:rPr lang="en-SI" dirty="0"/>
              <a:t>v</a:t>
            </a:r>
            <a:r>
              <a:rPr lang="en-GB" dirty="0" err="1"/>
              <a:t>i</a:t>
            </a:r>
            <a:r>
              <a:rPr lang="en-SI" dirty="0"/>
              <a:t>t</a:t>
            </a:r>
            <a:r>
              <a:rPr lang="en-GB" dirty="0"/>
              <a:t>v</a:t>
            </a:r>
            <a:r>
              <a:rPr lang="en-SI" dirty="0"/>
              <a:t>e</a:t>
            </a:r>
            <a:endParaRPr lang="en-US" noProof="0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5187600" y="6386399"/>
            <a:ext cx="3956400" cy="435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l-SI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050" kern="1200" dirty="0" smtClean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sl-SI" sz="1200" b="1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en-US" sz="1200" b="1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</a:t>
            </a:r>
            <a:r>
              <a:rPr lang="en-SI" sz="1200" b="1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b="1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</a:t>
            </a:r>
            <a:r>
              <a:rPr lang="en-SI" sz="1200" b="1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</a:t>
            </a:r>
            <a:r>
              <a:rPr lang="en-GB" sz="1200" b="1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</a:t>
            </a:r>
            <a:r>
              <a:rPr lang="en-SI" sz="1200" b="1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br>
              <a:rPr lang="en-US" sz="1200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SI" sz="1200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</a:t>
            </a:r>
            <a:r>
              <a:rPr lang="en-GB" sz="1200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</a:t>
            </a:r>
            <a:r>
              <a:rPr lang="en-SI" sz="1200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en-GB" sz="1200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</a:t>
            </a:r>
            <a:r>
              <a:rPr lang="en-SI" sz="1200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</a:t>
            </a:r>
            <a:r>
              <a:rPr lang="en-GB" sz="1200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en-SI" sz="1200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</a:t>
            </a:r>
            <a:r>
              <a:rPr lang="en-GB" sz="1200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en-SI" sz="1200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</a:t>
            </a:r>
            <a:r>
              <a:rPr lang="en-GB" sz="1200" noProof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en-SI" sz="1200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</a:t>
            </a:r>
            <a:r>
              <a:rPr lang="en-SI" sz="1200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</a:t>
            </a:r>
            <a:r>
              <a:rPr lang="en-GB" sz="1200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</a:t>
            </a:r>
            <a:r>
              <a:rPr lang="en-SI" sz="1200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</a:t>
            </a:r>
            <a:r>
              <a:rPr lang="en-GB" sz="1200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</a:t>
            </a:r>
            <a:r>
              <a:rPr lang="en-SI" sz="1200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</a:t>
            </a:r>
            <a:r>
              <a:rPr lang="en-US" sz="1200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sz="1200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en-SI" sz="1200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</a:t>
            </a:r>
            <a:r>
              <a:rPr lang="en-GB" sz="1200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sl-SI" sz="1200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en-US" sz="1200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23. 5. 20</a:t>
            </a:r>
            <a:r>
              <a:rPr lang="sl-SI" sz="1200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en-US" sz="1200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 </a:t>
            </a:r>
            <a:r>
              <a:rPr lang="sl-SI" sz="1200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	                       </a:t>
            </a:r>
            <a:fld id="{32427ED2-AA80-487B-A293-E38122F1DA8D}" type="slidenum">
              <a:rPr lang="sl-SI" sz="1200" noProof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en-US" sz="120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8" r:id="rId6"/>
    <p:sldLayoutId id="2147483679" r:id="rId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>
              <a:lumMod val="85000"/>
              <a:lumOff val="15000"/>
            </a:schemeClr>
          </a:solidFill>
          <a:latin typeface="Trebuchet MS" panose="020B0603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anose="020B0603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anose="020B0603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anose="020B0603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anose="020B0603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7DCA9-D62F-4F1E-AF3E-714EFA35E2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91DA4D-8CE6-4A58-8506-E1386E3C89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789036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8B671-FB94-45DF-82DA-49D1532C7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A739E-DB34-4A21-A6A1-1A268BC2C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7897C8-C0F0-4F06-A862-868BF41E25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noProof="0"/>
              <a:t>Name and surname</a:t>
            </a:r>
            <a:br>
              <a:rPr lang="en-US" noProof="0"/>
            </a:br>
            <a:r>
              <a:rPr lang="en-US" noProof="0"/>
              <a:t>Presentation title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93513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F0B234F24474BA56656DB66357AC1" ma:contentTypeVersion="11" ma:contentTypeDescription="Create a new document." ma:contentTypeScope="" ma:versionID="ffbe8cd3fc74743ce7483ef3c5d8bb1f">
  <xsd:schema xmlns:xsd="http://www.w3.org/2001/XMLSchema" xmlns:xs="http://www.w3.org/2001/XMLSchema" xmlns:p="http://schemas.microsoft.com/office/2006/metadata/properties" xmlns:ns3="cd2f3abc-4de1-4766-9d89-cd247148a3fa" xmlns:ns4="c9960fa1-8e48-4208-b45d-56369357692a" targetNamespace="http://schemas.microsoft.com/office/2006/metadata/properties" ma:root="true" ma:fieldsID="911bf38046bd7ddea8e4e5dcf1b42ce7" ns3:_="" ns4:_="">
    <xsd:import namespace="cd2f3abc-4de1-4766-9d89-cd247148a3fa"/>
    <xsd:import namespace="c9960fa1-8e48-4208-b45d-56369357692a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2f3abc-4de1-4766-9d89-cd247148a3fa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960fa1-8e48-4208-b45d-56369357692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d2f3abc-4de1-4766-9d89-cd247148a3fa" xsi:nil="true"/>
  </documentManagement>
</p:properties>
</file>

<file path=customXml/itemProps1.xml><?xml version="1.0" encoding="utf-8"?>
<ds:datastoreItem xmlns:ds="http://schemas.openxmlformats.org/officeDocument/2006/customXml" ds:itemID="{F2EA3607-FDF0-4958-920C-81BA5CF279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2EF62F-28FE-4E3A-8D5F-6E2EF03D4F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2f3abc-4de1-4766-9d89-cd247148a3fa"/>
    <ds:schemaRef ds:uri="c9960fa1-8e48-4208-b45d-5636935769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AB49BDD-523B-4067-B6BA-A0CA4827A8A4}">
  <ds:schemaRefs>
    <ds:schemaRef ds:uri="http://purl.org/dc/terms/"/>
    <ds:schemaRef ds:uri="http://www.w3.org/XML/1998/namespace"/>
    <ds:schemaRef ds:uri="c9960fa1-8e48-4208-b45d-56369357692a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d2f3abc-4de1-4766-9d89-cd247148a3f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10173</TotalTime>
  <Words>6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Munch</dc:creator>
  <cp:lastModifiedBy>anze.mihelcic</cp:lastModifiedBy>
  <cp:revision>58</cp:revision>
  <dcterms:created xsi:type="dcterms:W3CDTF">2015-02-01T17:19:48Z</dcterms:created>
  <dcterms:modified xsi:type="dcterms:W3CDTF">2024-02-07T15:11:51Z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0x010100858F0B234F24474BA56656DB66357AC1</vt:lpwstr>
  </property>
</Properties>
</file>