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61" r:id="rId2"/>
    <p:sldId id="263" r:id="rId3"/>
    <p:sldId id="264" r:id="rId4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9A5"/>
    <a:srgbClr val="639ED6"/>
    <a:srgbClr val="9B2D1F"/>
    <a:srgbClr val="E58B6A"/>
    <a:srgbClr val="D47972"/>
    <a:srgbClr val="C74D45"/>
    <a:srgbClr val="AF3737"/>
    <a:srgbClr val="A01F1C"/>
    <a:srgbClr val="B72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50" autoAdjust="0"/>
    <p:restoredTop sz="94660"/>
  </p:normalViewPr>
  <p:slideViewPr>
    <p:cSldViewPr>
      <p:cViewPr varScale="1">
        <p:scale>
          <a:sx n="116" d="100"/>
          <a:sy n="116" d="100"/>
        </p:scale>
        <p:origin x="139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549F12D-D46D-4730-98B7-82687355D21E}" type="datetimeFigureOut">
              <a:rPr lang="en-GB"/>
              <a:pPr>
                <a:defRPr/>
              </a:pPr>
              <a:t>22/04/2022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CC8D80E-E414-46B8-B4F8-9DACF9955A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39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6073" y="4562260"/>
            <a:ext cx="9361040" cy="232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4"/>
          <a:stretch/>
        </p:blipFill>
        <p:spPr>
          <a:xfrm>
            <a:off x="1691680" y="4417948"/>
            <a:ext cx="5106893" cy="246743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80528" y="2012156"/>
            <a:ext cx="9505056" cy="1704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en-US" dirty="0" smtClean="0"/>
              <a:t>Master title style</a:t>
            </a:r>
            <a:endParaRPr lang="sl-S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00" y="280800"/>
            <a:ext cx="1652458" cy="126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000" y="3886200"/>
            <a:ext cx="6480000" cy="5317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15716" y="4526365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400" b="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vabljeno</a:t>
            </a:r>
            <a:r>
              <a:rPr lang="sl-SI" sz="1400" b="0" kern="1200" baseline="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predavanje, </a:t>
            </a:r>
            <a:r>
              <a:rPr lang="sl-SI" sz="1400" b="1" kern="1200" baseline="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9</a:t>
            </a:r>
            <a:r>
              <a:rPr lang="sl-SI" sz="1400" b="1" kern="120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. konferenca mladih jedrskih strokovnjakov</a:t>
            </a:r>
            <a:br>
              <a:rPr lang="sl-SI" sz="1400" b="1" kern="120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rPr>
            </a:br>
            <a:r>
              <a:rPr lang="sl-SI" sz="1400" kern="120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Reaktorski center Podgorica, 5. 5. 2022 </a:t>
            </a:r>
            <a:endParaRPr lang="sl-SI" sz="1400" kern="1200" dirty="0">
              <a:solidFill>
                <a:schemeClr val="accent3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332000" y="4365104"/>
            <a:ext cx="6480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2">
                    <a:lumMod val="5000"/>
                    <a:lumOff val="95000"/>
                    <a:alpha val="0"/>
                  </a:schemeClr>
                </a:gs>
                <a:gs pos="5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20" y="223342"/>
            <a:ext cx="1805218" cy="13749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9753"/>
            <a:ext cx="4032032" cy="9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6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076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756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4000" y="6386400"/>
            <a:ext cx="4680000" cy="435600"/>
          </a:xfrm>
        </p:spPr>
        <p:txBody>
          <a:bodyPr anchor="ctr"/>
          <a:lstStyle>
            <a:lvl1pPr>
              <a:defRPr dirty="0" smtClean="0"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3664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208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496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332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876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686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3407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b="1" dirty="0" smtClean="0"/>
              <a:t>Ime in priimek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05155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3" b="32006"/>
          <a:stretch/>
        </p:blipFill>
        <p:spPr>
          <a:xfrm>
            <a:off x="6588624" y="5049691"/>
            <a:ext cx="2591888" cy="1835693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-108520" y="6351167"/>
            <a:ext cx="9649072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/>
                </a:gs>
                <a:gs pos="88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0" y="6386399"/>
            <a:ext cx="4680000" cy="43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sl-SI" b="1" smtClean="0"/>
              <a:t>Ime in priimek</a:t>
            </a:r>
            <a:r>
              <a:rPr lang="sl-SI" smtClean="0"/>
              <a:t/>
            </a:r>
            <a:br>
              <a:rPr lang="sl-SI" smtClean="0"/>
            </a:br>
            <a:r>
              <a:rPr lang="sl-SI" smtClean="0"/>
              <a:t>Naslov predstavitve</a:t>
            </a:r>
            <a:endParaRPr lang="sl-SI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187600" y="6386399"/>
            <a:ext cx="3528000" cy="43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50" kern="120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l-SI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9. KMJS</a:t>
            </a:r>
            <a:r>
              <a:rPr lang="sl-SI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l-SI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Reaktorski center Podgorica, 5. 5. 2022 </a:t>
            </a:r>
            <a:endParaRPr lang="sl-SI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Naslov predstavitve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Ime in priimek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3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b="1" smtClean="0"/>
              <a:t>Ime in priimek</a:t>
            </a:r>
            <a:r>
              <a:rPr lang="sl-SI" smtClean="0"/>
              <a:t/>
            </a:r>
            <a:br>
              <a:rPr lang="sl-SI" smtClean="0"/>
            </a:br>
            <a:r>
              <a:rPr lang="sl-SI" smtClean="0"/>
              <a:t>Naslov predstavitve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743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b="1" dirty="0"/>
              <a:t>Ime in priimek: </a:t>
            </a:r>
            <a:r>
              <a:rPr lang="sl-SI" dirty="0"/>
              <a:t>Naslov predstavitve, ki je tako zelo dolg, da se ravno premakne v dve vrstici</a:t>
            </a:r>
          </a:p>
        </p:txBody>
      </p:sp>
    </p:spTree>
    <p:extLst>
      <p:ext uri="{BB962C8B-B14F-4D97-AF65-F5344CB8AC3E}">
        <p14:creationId xmlns:p14="http://schemas.microsoft.com/office/powerpoint/2010/main" val="1708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28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Trebuchet MS</vt:lpstr>
      <vt:lpstr>Office Theme</vt:lpstr>
      <vt:lpstr>Naslov predstavitve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Munch</dc:creator>
  <cp:lastModifiedBy>Andrej</cp:lastModifiedBy>
  <cp:revision>44</cp:revision>
  <dcterms:created xsi:type="dcterms:W3CDTF">2015-02-01T17:19:48Z</dcterms:created>
  <dcterms:modified xsi:type="dcterms:W3CDTF">2022-04-22T13:56:00Z</dcterms:modified>
</cp:coreProperties>
</file>