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1" r:id="rId2"/>
    <p:sldId id="265" r:id="rId3"/>
    <p:sldId id="266" r:id="rId4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2D1F"/>
    <a:srgbClr val="E58B6A"/>
    <a:srgbClr val="D47972"/>
    <a:srgbClr val="C74D45"/>
    <a:srgbClr val="AF3737"/>
    <a:srgbClr val="A01F1C"/>
    <a:srgbClr val="B72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116" d="100"/>
          <a:sy n="116" d="100"/>
        </p:scale>
        <p:origin x="139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549F12D-D46D-4730-98B7-82687355D21E}" type="datetimeFigureOut">
              <a:rPr lang="en-GB"/>
              <a:pPr>
                <a:defRPr/>
              </a:pPr>
              <a:t>22/04/2022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CC8D80E-E414-46B8-B4F8-9DACF9955A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63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108520" y="4587117"/>
            <a:ext cx="9361040" cy="2304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10" t="11150" r="21828" b="42730"/>
          <a:stretch/>
        </p:blipFill>
        <p:spPr>
          <a:xfrm>
            <a:off x="3240000" y="5028808"/>
            <a:ext cx="2736303" cy="187220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180528" y="2012156"/>
            <a:ext cx="9505056" cy="17048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en-US" dirty="0" smtClean="0"/>
              <a:t>Master title style</a:t>
            </a:r>
            <a:endParaRPr lang="sl-S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200" y="259200"/>
            <a:ext cx="1652458" cy="1260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2000" y="3886200"/>
            <a:ext cx="6480000" cy="5317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sl-SI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2843955" y="4577474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sl-SI" sz="1400" b="1" kern="120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n-ea"/>
                <a:cs typeface="+mn-cs"/>
              </a:rPr>
              <a:t>9. konferenca</a:t>
            </a:r>
            <a:r>
              <a:rPr lang="sl-SI" sz="1400" b="1" kern="1200" baseline="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n-ea"/>
                <a:cs typeface="+mn-cs"/>
              </a:rPr>
              <a:t> mladih jedrskih strokovnjakov</a:t>
            </a:r>
            <a:r>
              <a:rPr lang="sl-SI" sz="1400" b="1" kern="120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n-ea"/>
                <a:cs typeface="+mn-cs"/>
              </a:rPr>
              <a:t/>
            </a:r>
            <a:br>
              <a:rPr lang="sl-SI" sz="1400" b="1" kern="120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n-ea"/>
                <a:cs typeface="+mn-cs"/>
              </a:rPr>
            </a:br>
            <a:r>
              <a:rPr lang="sl-SI" sz="1400" kern="120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n-ea"/>
                <a:cs typeface="+mn-cs"/>
              </a:rPr>
              <a:t>Reaktorski center Podgorica, 5. 5. 2022 </a:t>
            </a:r>
            <a:endParaRPr lang="sl-SI" sz="1400" kern="1200" dirty="0">
              <a:solidFill>
                <a:schemeClr val="accent3">
                  <a:lumMod val="75000"/>
                </a:schemeClr>
              </a:solidFill>
              <a:latin typeface="+mj-lt"/>
              <a:ea typeface="+mn-ea"/>
              <a:cs typeface="+mn-cs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332000" y="4365104"/>
            <a:ext cx="6480000" cy="0"/>
          </a:xfrm>
          <a:prstGeom prst="line">
            <a:avLst/>
          </a:prstGeom>
          <a:ln w="12700">
            <a:gradFill flip="none" rotWithShape="1">
              <a:gsLst>
                <a:gs pos="100000">
                  <a:schemeClr val="accent2">
                    <a:lumMod val="5000"/>
                    <a:lumOff val="95000"/>
                    <a:alpha val="0"/>
                  </a:schemeClr>
                </a:gs>
                <a:gs pos="50000">
                  <a:schemeClr val="accent2"/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9753"/>
            <a:ext cx="4032032" cy="95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62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z="1200" b="1" dirty="0" smtClean="0"/>
              <a:t>Ime in priimek</a:t>
            </a:r>
          </a:p>
          <a:p>
            <a:pPr>
              <a:defRPr/>
            </a:pPr>
            <a:r>
              <a:rPr lang="sl-SI" sz="1200" dirty="0" smtClean="0"/>
              <a:t>Naslov predstavitve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123076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z="1200" b="1" dirty="0" smtClean="0"/>
              <a:t>Ime in priimek</a:t>
            </a:r>
          </a:p>
          <a:p>
            <a:pPr>
              <a:defRPr/>
            </a:pPr>
            <a:r>
              <a:rPr lang="sl-SI" sz="1200" dirty="0" smtClean="0"/>
              <a:t>Naslov predstavitve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1427569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44000" y="6386400"/>
            <a:ext cx="4680000" cy="435600"/>
          </a:xfrm>
        </p:spPr>
        <p:txBody>
          <a:bodyPr anchor="ctr"/>
          <a:lstStyle>
            <a:lvl1pPr>
              <a:defRPr sz="1100" dirty="0" smtClean="0"/>
            </a:lvl1pPr>
          </a:lstStyle>
          <a:p>
            <a:pPr>
              <a:defRPr/>
            </a:pPr>
            <a:r>
              <a:rPr lang="sl-SI" sz="1200" b="1" dirty="0" smtClean="0"/>
              <a:t>Ime in priimek</a:t>
            </a:r>
          </a:p>
          <a:p>
            <a:pPr>
              <a:defRPr/>
            </a:pPr>
            <a:r>
              <a:rPr lang="sl-SI" sz="1200" dirty="0" smtClean="0"/>
              <a:t>Naslov predstavitve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4203664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z="1200" b="1" dirty="0" smtClean="0"/>
              <a:t>Ime in priimek</a:t>
            </a:r>
          </a:p>
          <a:p>
            <a:pPr>
              <a:defRPr/>
            </a:pPr>
            <a:r>
              <a:rPr lang="sl-SI" sz="1200" dirty="0" smtClean="0"/>
              <a:t>Naslov predstavitve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55208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z="1200" b="1" dirty="0" smtClean="0"/>
              <a:t>Ime in priimek</a:t>
            </a:r>
          </a:p>
          <a:p>
            <a:pPr>
              <a:defRPr/>
            </a:pPr>
            <a:r>
              <a:rPr lang="sl-SI" sz="1200" dirty="0" smtClean="0"/>
              <a:t>Naslov predstavitve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3844963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z="1200" b="1" dirty="0" smtClean="0"/>
              <a:t>Ime in priimek</a:t>
            </a:r>
          </a:p>
          <a:p>
            <a:pPr>
              <a:defRPr/>
            </a:pPr>
            <a:r>
              <a:rPr lang="sl-SI" sz="1200" dirty="0" smtClean="0"/>
              <a:t>Naslov predstavitve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3013320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z="1200" b="1" dirty="0" smtClean="0"/>
              <a:t>Ime in priimek</a:t>
            </a:r>
          </a:p>
          <a:p>
            <a:pPr>
              <a:defRPr/>
            </a:pPr>
            <a:r>
              <a:rPr lang="sl-SI" sz="1200" dirty="0" smtClean="0"/>
              <a:t>Naslov predstavitve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263876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z="1200" b="1" dirty="0" smtClean="0"/>
              <a:t>Ime in priimek</a:t>
            </a:r>
          </a:p>
          <a:p>
            <a:pPr>
              <a:defRPr/>
            </a:pPr>
            <a:r>
              <a:rPr lang="sl-SI" sz="1200" dirty="0" smtClean="0"/>
              <a:t>Naslov predstavitve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296686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z="1200" b="1" dirty="0" smtClean="0"/>
              <a:t>Ime in priimek</a:t>
            </a:r>
          </a:p>
          <a:p>
            <a:pPr>
              <a:defRPr/>
            </a:pPr>
            <a:r>
              <a:rPr lang="sl-SI" sz="1200" dirty="0" smtClean="0"/>
              <a:t>Naslov predstavitve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534072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z="1200" b="1" dirty="0" smtClean="0"/>
              <a:t>Ime in priimek</a:t>
            </a:r>
          </a:p>
          <a:p>
            <a:pPr>
              <a:defRPr/>
            </a:pPr>
            <a:r>
              <a:rPr lang="sl-SI" sz="1200" dirty="0" smtClean="0"/>
              <a:t>Naslov predstavitve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350515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34" t="11151" r="32681" b="38588"/>
          <a:stretch/>
        </p:blipFill>
        <p:spPr>
          <a:xfrm>
            <a:off x="7668345" y="5407841"/>
            <a:ext cx="1512168" cy="1477543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 smtClean="0"/>
              <a:t>Click to edit Master title style</a:t>
            </a:r>
            <a:endParaRPr lang="sl-SI" altLang="sl-SI" dirty="0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 smtClean="0"/>
              <a:t>Click to edit Master text styles</a:t>
            </a:r>
          </a:p>
          <a:p>
            <a:pPr lvl="1"/>
            <a:r>
              <a:rPr lang="en-US" altLang="sl-SI" dirty="0" smtClean="0"/>
              <a:t>Second level</a:t>
            </a:r>
          </a:p>
          <a:p>
            <a:pPr lvl="2"/>
            <a:r>
              <a:rPr lang="en-US" altLang="sl-SI" dirty="0" smtClean="0"/>
              <a:t>Third level</a:t>
            </a:r>
          </a:p>
          <a:p>
            <a:pPr lvl="3"/>
            <a:r>
              <a:rPr lang="en-US" altLang="sl-SI" dirty="0" smtClean="0"/>
              <a:t>Fourth level</a:t>
            </a:r>
          </a:p>
          <a:p>
            <a:pPr lvl="4"/>
            <a:r>
              <a:rPr lang="en-US" altLang="sl-SI" dirty="0" smtClean="0"/>
              <a:t>Fifth level</a:t>
            </a:r>
            <a:endParaRPr lang="sl-SI" altLang="sl-SI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000" y="6386400"/>
            <a:ext cx="4680000" cy="435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sl-SI" b="1" smtClean="0"/>
              <a:t>Ime in priimek</a:t>
            </a:r>
          </a:p>
          <a:p>
            <a:pPr>
              <a:defRPr/>
            </a:pPr>
            <a:r>
              <a:rPr lang="sl-SI" smtClean="0"/>
              <a:t>Naslov predstavitve</a:t>
            </a:r>
            <a:endParaRPr lang="sl-SI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108520" y="6351167"/>
            <a:ext cx="9649072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accent2"/>
                </a:gs>
                <a:gs pos="8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5187600" y="6386400"/>
            <a:ext cx="3528000" cy="435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l-SI"/>
            </a:defPPr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050" kern="1200" dirty="0" smtClean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sl-SI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9. KMJS</a:t>
            </a:r>
          </a:p>
          <a:p>
            <a:pPr>
              <a:defRPr/>
            </a:pPr>
            <a:r>
              <a:rPr lang="sl-SI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Reaktorski center Podgorica, 5. 5. 2022 </a:t>
            </a:r>
            <a:endParaRPr lang="sl-SI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Naslov predstavitve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Ime in priimek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33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l-SI" sz="1200" b="1" smtClean="0"/>
              <a:t>Ime in priimek</a:t>
            </a:r>
          </a:p>
          <a:p>
            <a:pPr>
              <a:defRPr/>
            </a:pPr>
            <a:r>
              <a:rPr lang="sl-SI" sz="1200" smtClean="0"/>
              <a:t>Naslov predstavitve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4163805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l-SI" sz="1200" b="1" dirty="0"/>
              <a:t>Ime in priimek: </a:t>
            </a:r>
            <a:r>
              <a:rPr lang="sl-SI" sz="1200" dirty="0"/>
              <a:t>Naslov predstavitve, ki je tako zelo dolg, da se ravno premakne v dve vrstici</a:t>
            </a:r>
          </a:p>
        </p:txBody>
      </p:sp>
    </p:spTree>
    <p:extLst>
      <p:ext uri="{BB962C8B-B14F-4D97-AF65-F5344CB8AC3E}">
        <p14:creationId xmlns:p14="http://schemas.microsoft.com/office/powerpoint/2010/main" val="1057522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30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Trebuchet MS</vt:lpstr>
      <vt:lpstr>Office Theme</vt:lpstr>
      <vt:lpstr>Naslov predstavitve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Munch</dc:creator>
  <cp:lastModifiedBy>Andrej</cp:lastModifiedBy>
  <cp:revision>44</cp:revision>
  <dcterms:created xsi:type="dcterms:W3CDTF">2015-02-01T17:19:48Z</dcterms:created>
  <dcterms:modified xsi:type="dcterms:W3CDTF">2022-04-22T13:56:24Z</dcterms:modified>
</cp:coreProperties>
</file>