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1" r:id="rId2"/>
    <p:sldId id="270" r:id="rId3"/>
    <p:sldId id="271" r:id="rId4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D45"/>
    <a:srgbClr val="9C2C18"/>
    <a:srgbClr val="9B2D1F"/>
    <a:srgbClr val="E58B6A"/>
    <a:srgbClr val="D47972"/>
    <a:srgbClr val="AF3737"/>
    <a:srgbClr val="A01F1C"/>
    <a:srgbClr val="B72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89" autoAdjust="0"/>
    <p:restoredTop sz="94660"/>
  </p:normalViewPr>
  <p:slideViewPr>
    <p:cSldViewPr>
      <p:cViewPr varScale="1">
        <p:scale>
          <a:sx n="116" d="100"/>
          <a:sy n="116" d="100"/>
        </p:scale>
        <p:origin x="139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86C244-64EF-4207-B586-CDD1BF52FA55}" type="datetimeFigureOut">
              <a:rPr lang="sl-SI" smtClean="0"/>
              <a:t>22. 04. 2022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A395B-8D63-48ED-90C9-3F4F348698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0382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549F12D-D46D-4730-98B7-82687355D21E}" type="datetimeFigureOut">
              <a:rPr lang="en-GB"/>
              <a:pPr>
                <a:defRPr/>
              </a:pPr>
              <a:t>22/04/2022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CC8D80E-E414-46B8-B4F8-9DACF9955A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3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108520" y="4615675"/>
            <a:ext cx="9361040" cy="2370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042"/>
          <a:stretch/>
        </p:blipFill>
        <p:spPr>
          <a:xfrm>
            <a:off x="3302530" y="5138895"/>
            <a:ext cx="2538939" cy="18184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60000"/>
            </a:camera>
            <a:lightRig rig="threePt" dir="t"/>
          </a:scene3d>
        </p:spPr>
      </p:pic>
      <p:sp>
        <p:nvSpPr>
          <p:cNvPr id="8" name="Rectangle 7"/>
          <p:cNvSpPr/>
          <p:nvPr userDrawn="1"/>
        </p:nvSpPr>
        <p:spPr>
          <a:xfrm>
            <a:off x="-180528" y="2012156"/>
            <a:ext cx="9505056" cy="17048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en-US" dirty="0" smtClean="0"/>
              <a:t>Master title style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09753"/>
            <a:ext cx="4032032" cy="95747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2000" y="3886200"/>
            <a:ext cx="6480000" cy="5317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sl-SI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699791" y="4562832"/>
            <a:ext cx="3744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sl-SI" sz="1400" b="1" kern="1200" dirty="0" smtClean="0">
                <a:solidFill>
                  <a:srgbClr val="C74D45"/>
                </a:solidFill>
                <a:latin typeface="+mj-lt"/>
                <a:ea typeface="+mn-ea"/>
                <a:cs typeface="+mn-cs"/>
              </a:rPr>
              <a:t>9. konferenca mladih</a:t>
            </a:r>
            <a:r>
              <a:rPr lang="sl-SI" sz="1400" b="1" kern="1200" baseline="0" dirty="0" smtClean="0">
                <a:solidFill>
                  <a:srgbClr val="C74D45"/>
                </a:solidFill>
                <a:latin typeface="+mj-lt"/>
                <a:ea typeface="+mn-ea"/>
                <a:cs typeface="+mn-cs"/>
              </a:rPr>
              <a:t> jedrskih strokovnjakov</a:t>
            </a:r>
            <a:r>
              <a:rPr lang="sl-SI" sz="1400" b="1" kern="1200" dirty="0" smtClean="0">
                <a:solidFill>
                  <a:srgbClr val="C74D45"/>
                </a:solidFill>
                <a:latin typeface="+mj-lt"/>
                <a:ea typeface="+mn-ea"/>
                <a:cs typeface="+mn-cs"/>
              </a:rPr>
              <a:t/>
            </a:r>
            <a:br>
              <a:rPr lang="sl-SI" sz="1400" b="1" kern="1200" dirty="0" smtClean="0">
                <a:solidFill>
                  <a:srgbClr val="C74D45"/>
                </a:solidFill>
                <a:latin typeface="+mj-lt"/>
                <a:ea typeface="+mn-ea"/>
                <a:cs typeface="+mn-cs"/>
              </a:rPr>
            </a:br>
            <a:r>
              <a:rPr lang="sl-SI" sz="1400" kern="1200" dirty="0" smtClean="0">
                <a:solidFill>
                  <a:srgbClr val="C74D45"/>
                </a:solidFill>
                <a:latin typeface="+mj-lt"/>
                <a:ea typeface="+mn-ea"/>
                <a:cs typeface="+mn-cs"/>
              </a:rPr>
              <a:t>Reaktorski center Podgorica, 5. 5. 2022 </a:t>
            </a:r>
            <a:endParaRPr lang="sl-SI" sz="1400" kern="1200" dirty="0">
              <a:solidFill>
                <a:srgbClr val="C74D45"/>
              </a:solidFill>
              <a:latin typeface="+mj-lt"/>
              <a:ea typeface="+mn-ea"/>
              <a:cs typeface="+mn-cs"/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332000" y="4365104"/>
            <a:ext cx="6480000" cy="0"/>
          </a:xfrm>
          <a:prstGeom prst="line">
            <a:avLst/>
          </a:prstGeom>
          <a:ln w="12700">
            <a:gradFill flip="none" rotWithShape="1">
              <a:gsLst>
                <a:gs pos="100000">
                  <a:schemeClr val="accent2">
                    <a:lumMod val="5000"/>
                    <a:lumOff val="95000"/>
                    <a:alpha val="0"/>
                  </a:schemeClr>
                </a:gs>
                <a:gs pos="50000">
                  <a:srgbClr val="9B2D1F"/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19852"/>
            <a:ext cx="1800200" cy="137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62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30761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756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sl-SI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44000" y="6386400"/>
            <a:ext cx="4680000" cy="435600"/>
          </a:xfrm>
        </p:spPr>
        <p:txBody>
          <a:bodyPr anchor="ctr"/>
          <a:lstStyle>
            <a:lvl1pPr>
              <a:defRPr dirty="0" smtClean="0"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664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52080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49637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13320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38768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6686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34072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05155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0" t="-1934" r="17704" b="28543"/>
          <a:stretch/>
        </p:blipFill>
        <p:spPr>
          <a:xfrm>
            <a:off x="7741571" y="5589241"/>
            <a:ext cx="1438941" cy="1296144"/>
          </a:xfrm>
          <a:prstGeom prst="rect">
            <a:avLst/>
          </a:prstGeom>
          <a:scene3d>
            <a:camera prst="orthographicFront">
              <a:rot lat="0" lon="0" rev="60000"/>
            </a:camera>
            <a:lightRig rig="threePt" dir="t"/>
          </a:scene3d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title style</a:t>
            </a:r>
            <a:endParaRPr lang="sl-SI" altLang="sl-SI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 smtClean="0"/>
              <a:t>Click to edit Master text styles</a:t>
            </a:r>
          </a:p>
          <a:p>
            <a:pPr lvl="1"/>
            <a:r>
              <a:rPr lang="en-US" altLang="sl-SI" dirty="0" smtClean="0"/>
              <a:t>Second level</a:t>
            </a:r>
          </a:p>
          <a:p>
            <a:pPr lvl="2"/>
            <a:r>
              <a:rPr lang="en-US" altLang="sl-SI" dirty="0" smtClean="0"/>
              <a:t>Third level</a:t>
            </a:r>
          </a:p>
          <a:p>
            <a:pPr lvl="3"/>
            <a:r>
              <a:rPr lang="en-US" altLang="sl-SI" dirty="0" smtClean="0"/>
              <a:t>Fourth level</a:t>
            </a:r>
          </a:p>
          <a:p>
            <a:pPr lvl="4"/>
            <a:r>
              <a:rPr lang="en-US" altLang="sl-SI" dirty="0" smtClean="0"/>
              <a:t>Fifth level</a:t>
            </a:r>
            <a:endParaRPr lang="sl-SI" altLang="sl-SI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000" y="6386400"/>
            <a:ext cx="4680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sl-SI" b="1" smtClean="0"/>
              <a:t>Ime in priimek</a:t>
            </a:r>
          </a:p>
          <a:p>
            <a:pPr>
              <a:defRPr/>
            </a:pPr>
            <a:r>
              <a:rPr lang="sl-SI" smtClean="0"/>
              <a:t>Naslov predstavitve</a:t>
            </a:r>
            <a:endParaRPr lang="sl-SI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-108520" y="6351167"/>
            <a:ext cx="9649072" cy="0"/>
          </a:xfrm>
          <a:prstGeom prst="line">
            <a:avLst/>
          </a:prstGeom>
          <a:ln w="12700">
            <a:gradFill flip="none" rotWithShape="1">
              <a:gsLst>
                <a:gs pos="0">
                  <a:srgbClr val="9B2D1F"/>
                </a:gs>
                <a:gs pos="78000">
                  <a:srgbClr val="9B2D1F">
                    <a:alpha val="0"/>
                  </a:srgb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5187600" y="6386399"/>
            <a:ext cx="3528000" cy="435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l-SI"/>
            </a:defPPr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050" kern="1200" dirty="0" smtClean="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sl-SI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9. KMJS</a:t>
            </a: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sl-SI" sz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Reaktorski center Podgorica, 5. 5.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anose="020B0603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>
              <a:lumMod val="85000"/>
              <a:lumOff val="15000"/>
            </a:schemeClr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Naslov predstavitve</a:t>
            </a:r>
            <a:endParaRPr lang="en-GB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Ime in priimek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33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dirty="0" smtClean="0"/>
              <a:t>Ime in priimek</a:t>
            </a:r>
          </a:p>
          <a:p>
            <a:pPr>
              <a:defRPr/>
            </a:pPr>
            <a:r>
              <a:rPr lang="sl-SI" dirty="0" smtClean="0"/>
              <a:t>Naslov predstavitve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0742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sl-SI" b="1" dirty="0"/>
              <a:t>Ime in priimek: </a:t>
            </a:r>
            <a:r>
              <a:rPr lang="sl-SI" dirty="0"/>
              <a:t>Naslov predstavitve, ki je tako zelo dolg, da se ravno premakne v dve vrstici</a:t>
            </a:r>
          </a:p>
        </p:txBody>
      </p:sp>
    </p:spTree>
    <p:extLst>
      <p:ext uri="{BB962C8B-B14F-4D97-AF65-F5344CB8AC3E}">
        <p14:creationId xmlns:p14="http://schemas.microsoft.com/office/powerpoint/2010/main" val="20941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30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Trebuchet MS</vt:lpstr>
      <vt:lpstr>Office Theme</vt:lpstr>
      <vt:lpstr>Naslov predstavitve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Munch</dc:creator>
  <cp:lastModifiedBy>Andrej</cp:lastModifiedBy>
  <cp:revision>46</cp:revision>
  <dcterms:created xsi:type="dcterms:W3CDTF">2015-02-01T17:19:48Z</dcterms:created>
  <dcterms:modified xsi:type="dcterms:W3CDTF">2022-04-22T13:55:52Z</dcterms:modified>
</cp:coreProperties>
</file>