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5"/>
  </p:notesMasterIdLst>
  <p:handoutMasterIdLst>
    <p:handoutMasterId r:id="rId6"/>
  </p:handoutMasterIdLst>
  <p:sldIdLst>
    <p:sldId id="261" r:id="rId2"/>
    <p:sldId id="272" r:id="rId3"/>
    <p:sldId id="271" r:id="rId4"/>
  </p:sldIdLst>
  <p:sldSz cx="9144000" cy="6858000" type="screen4x3"/>
  <p:notesSz cx="6858000" cy="9144000"/>
  <p:defaultTextStyle>
    <a:defPPr>
      <a:defRPr lang="sl-SI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B2D1F"/>
    <a:srgbClr val="E58B6A"/>
    <a:srgbClr val="D47972"/>
    <a:srgbClr val="C74D45"/>
    <a:srgbClr val="AF3737"/>
    <a:srgbClr val="A01F1C"/>
    <a:srgbClr val="B724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789" autoAdjust="0"/>
    <p:restoredTop sz="94714" autoAdjust="0"/>
  </p:normalViewPr>
  <p:slideViewPr>
    <p:cSldViewPr>
      <p:cViewPr varScale="1">
        <p:scale>
          <a:sx n="116" d="100"/>
          <a:sy n="116" d="100"/>
        </p:scale>
        <p:origin x="1398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92" d="100"/>
          <a:sy n="92" d="100"/>
        </p:scale>
        <p:origin x="2886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AE8F92-3FF5-4CD4-86BE-EB1EEE7E5318}" type="datetimeFigureOut">
              <a:rPr lang="en-GB" smtClean="0"/>
              <a:t>22/04/2022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5AA36D-AAC9-47D3-A3A5-049A520633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6459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7549F12D-D46D-4730-98B7-82687355D21E}" type="datetimeFigureOut">
              <a:rPr lang="en-GB"/>
              <a:pPr>
                <a:defRPr/>
              </a:pPr>
              <a:t>22/04/2022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0CC8D80E-E414-46B8-B4F8-9DACF9955AF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963915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4653135"/>
            <a:ext cx="9144000" cy="22400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450"/>
          <a:stretch/>
        </p:blipFill>
        <p:spPr>
          <a:xfrm>
            <a:off x="2573778" y="4896852"/>
            <a:ext cx="3924436" cy="1988532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/>
          </a:scene3d>
        </p:spPr>
      </p:pic>
      <p:sp>
        <p:nvSpPr>
          <p:cNvPr id="8" name="Rectangle 7"/>
          <p:cNvSpPr/>
          <p:nvPr userDrawn="1"/>
        </p:nvSpPr>
        <p:spPr>
          <a:xfrm>
            <a:off x="0" y="2012156"/>
            <a:ext cx="9144000" cy="1704875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 smtClean="0"/>
              <a:t>Click to edit</a:t>
            </a:r>
            <a:r>
              <a:rPr lang="sl-SI" dirty="0" smtClean="0"/>
              <a:t/>
            </a:r>
            <a:br>
              <a:rPr lang="sl-SI" dirty="0" smtClean="0"/>
            </a:br>
            <a:r>
              <a:rPr lang="en-US" dirty="0" smtClean="0"/>
              <a:t>Master title style</a:t>
            </a:r>
            <a:endParaRPr lang="sl-SI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3200" y="280800"/>
            <a:ext cx="1652458" cy="1260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2000" y="3886200"/>
            <a:ext cx="6480000" cy="53174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sl-SI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2699792" y="4500355"/>
            <a:ext cx="37444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sl-SI" sz="1400" b="1" kern="1200" dirty="0" smtClean="0">
                <a:solidFill>
                  <a:schemeClr val="accent2">
                    <a:lumMod val="75000"/>
                  </a:schemeClr>
                </a:solidFill>
                <a:latin typeface="+mj-lt"/>
                <a:ea typeface="+mn-ea"/>
                <a:cs typeface="+mn-cs"/>
              </a:rPr>
              <a:t>9. konferenca mladih</a:t>
            </a:r>
            <a:r>
              <a:rPr lang="sl-SI" sz="1400" b="1" kern="1200" baseline="0" dirty="0" smtClean="0">
                <a:solidFill>
                  <a:schemeClr val="accent2">
                    <a:lumMod val="75000"/>
                  </a:schemeClr>
                </a:solidFill>
                <a:latin typeface="+mj-lt"/>
                <a:ea typeface="+mn-ea"/>
                <a:cs typeface="+mn-cs"/>
              </a:rPr>
              <a:t> jedrskih strokovnjakov</a:t>
            </a:r>
            <a:r>
              <a:rPr lang="sl-SI" sz="1400" b="1" kern="1200" dirty="0" smtClean="0">
                <a:solidFill>
                  <a:schemeClr val="accent2">
                    <a:lumMod val="75000"/>
                  </a:schemeClr>
                </a:solidFill>
                <a:latin typeface="+mj-lt"/>
                <a:ea typeface="+mn-ea"/>
                <a:cs typeface="+mn-cs"/>
              </a:rPr>
              <a:t/>
            </a:r>
            <a:br>
              <a:rPr lang="sl-SI" sz="1400" b="1" kern="1200" dirty="0" smtClean="0">
                <a:solidFill>
                  <a:schemeClr val="accent2">
                    <a:lumMod val="75000"/>
                  </a:schemeClr>
                </a:solidFill>
                <a:latin typeface="+mj-lt"/>
                <a:ea typeface="+mn-ea"/>
                <a:cs typeface="+mn-cs"/>
              </a:rPr>
            </a:br>
            <a:r>
              <a:rPr lang="sl-SI" sz="1400" kern="1200" dirty="0" smtClean="0">
                <a:solidFill>
                  <a:schemeClr val="accent2">
                    <a:lumMod val="75000"/>
                  </a:schemeClr>
                </a:solidFill>
                <a:latin typeface="+mj-lt"/>
                <a:ea typeface="+mn-ea"/>
                <a:cs typeface="+mn-cs"/>
              </a:rPr>
              <a:t>Reaktorski center Podgorica, 5. 5. 2022 </a:t>
            </a:r>
            <a:endParaRPr lang="sl-SI" sz="1400" kern="1200" dirty="0">
              <a:solidFill>
                <a:schemeClr val="accent2">
                  <a:lumMod val="75000"/>
                </a:schemeClr>
              </a:solidFill>
              <a:latin typeface="+mj-lt"/>
              <a:ea typeface="+mn-ea"/>
              <a:cs typeface="+mn-cs"/>
            </a:endParaRP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332000" y="4365104"/>
            <a:ext cx="6480000" cy="0"/>
          </a:xfrm>
          <a:prstGeom prst="line">
            <a:avLst/>
          </a:prstGeom>
          <a:ln w="12700">
            <a:gradFill flip="none" rotWithShape="1">
              <a:gsLst>
                <a:gs pos="100000">
                  <a:schemeClr val="accent2">
                    <a:lumMod val="5000"/>
                    <a:lumOff val="95000"/>
                    <a:alpha val="0"/>
                  </a:schemeClr>
                </a:gs>
                <a:gs pos="50000">
                  <a:schemeClr val="accent2"/>
                </a:gs>
              </a:gsLst>
              <a:path path="circle">
                <a:fillToRect l="50000" t="50000" r="50000" b="50000"/>
              </a:path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4757" y="201138"/>
            <a:ext cx="1849343" cy="140852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09753"/>
            <a:ext cx="4032032" cy="957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5627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 b="1" dirty="0" smtClean="0"/>
              <a:t>Ime in priimek</a:t>
            </a:r>
          </a:p>
          <a:p>
            <a:pPr>
              <a:defRPr/>
            </a:pPr>
            <a:r>
              <a:rPr lang="sl-SI" dirty="0" smtClean="0"/>
              <a:t>Naslov predstavitve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2307612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 b="1" dirty="0" smtClean="0"/>
              <a:t>Ime in priimek</a:t>
            </a:r>
          </a:p>
          <a:p>
            <a:pPr>
              <a:defRPr/>
            </a:pPr>
            <a:r>
              <a:rPr lang="sl-SI" dirty="0" smtClean="0"/>
              <a:t>Naslov predstavitve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4275698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sl-SI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144000" y="6386400"/>
            <a:ext cx="4680000" cy="435600"/>
          </a:xfrm>
        </p:spPr>
        <p:txBody>
          <a:bodyPr anchor="ctr"/>
          <a:lstStyle>
            <a:lvl1pPr>
              <a:defRPr dirty="0" smtClean="0"/>
            </a:lvl1pPr>
          </a:lstStyle>
          <a:p>
            <a:pPr>
              <a:defRPr/>
            </a:pPr>
            <a:r>
              <a:rPr lang="sl-SI" b="1" dirty="0" smtClean="0"/>
              <a:t>Ime in priimek</a:t>
            </a:r>
          </a:p>
          <a:p>
            <a:pPr>
              <a:defRPr/>
            </a:pPr>
            <a:r>
              <a:rPr lang="sl-SI" dirty="0" smtClean="0"/>
              <a:t>Naslov predstavitve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42036643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sl-S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 b="1" dirty="0" smtClean="0"/>
              <a:t>Ime in priimek</a:t>
            </a:r>
          </a:p>
          <a:p>
            <a:pPr>
              <a:defRPr/>
            </a:pPr>
            <a:r>
              <a:rPr lang="sl-SI" dirty="0" smtClean="0"/>
              <a:t>Naslov predstavitve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5520800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 b="1" dirty="0" smtClean="0"/>
              <a:t>Ime in priimek</a:t>
            </a:r>
          </a:p>
          <a:p>
            <a:pPr>
              <a:defRPr/>
            </a:pPr>
            <a:r>
              <a:rPr lang="sl-SI" dirty="0" smtClean="0"/>
              <a:t>Naslov predstavitve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8449637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 b="1" dirty="0" smtClean="0"/>
              <a:t>Ime in priimek</a:t>
            </a:r>
          </a:p>
          <a:p>
            <a:pPr>
              <a:defRPr/>
            </a:pPr>
            <a:r>
              <a:rPr lang="sl-SI" dirty="0" smtClean="0"/>
              <a:t>Naslov predstavitve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0133201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 b="1" dirty="0" smtClean="0"/>
              <a:t>Ime in priimek</a:t>
            </a:r>
          </a:p>
          <a:p>
            <a:pPr>
              <a:defRPr/>
            </a:pPr>
            <a:r>
              <a:rPr lang="sl-SI" dirty="0" smtClean="0"/>
              <a:t>Naslov predstavitve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6387688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 b="1" dirty="0" smtClean="0"/>
              <a:t>Ime in priimek</a:t>
            </a:r>
          </a:p>
          <a:p>
            <a:pPr>
              <a:defRPr/>
            </a:pPr>
            <a:r>
              <a:rPr lang="sl-SI" dirty="0" smtClean="0"/>
              <a:t>Naslov predstavitve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9668636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 b="1" dirty="0" smtClean="0"/>
              <a:t>Ime in priimek</a:t>
            </a:r>
          </a:p>
          <a:p>
            <a:pPr>
              <a:defRPr/>
            </a:pPr>
            <a:r>
              <a:rPr lang="sl-SI" dirty="0" smtClean="0"/>
              <a:t>Naslov predstavitve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5340725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l-SI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 b="1" dirty="0" smtClean="0"/>
              <a:t>Ime in priimek</a:t>
            </a:r>
          </a:p>
          <a:p>
            <a:pPr>
              <a:defRPr/>
            </a:pPr>
            <a:r>
              <a:rPr lang="sl-SI" dirty="0" smtClean="0"/>
              <a:t>Naslov predstavitve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5051553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233" b="24640"/>
          <a:stretch/>
        </p:blipFill>
        <p:spPr>
          <a:xfrm>
            <a:off x="7135302" y="5251735"/>
            <a:ext cx="2016223" cy="1633649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/>
          </a:scene3d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l-SI" smtClean="0"/>
              <a:t>Click to edit Master title style</a:t>
            </a:r>
            <a:endParaRPr lang="sl-SI" altLang="sl-SI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l-SI" dirty="0" smtClean="0"/>
              <a:t>Click to edit Master text styles</a:t>
            </a:r>
          </a:p>
          <a:p>
            <a:pPr lvl="1"/>
            <a:r>
              <a:rPr lang="en-US" altLang="sl-SI" dirty="0" smtClean="0"/>
              <a:t>Second level</a:t>
            </a:r>
          </a:p>
          <a:p>
            <a:pPr lvl="2"/>
            <a:r>
              <a:rPr lang="en-US" altLang="sl-SI" dirty="0" smtClean="0"/>
              <a:t>Third level</a:t>
            </a:r>
          </a:p>
          <a:p>
            <a:pPr lvl="3"/>
            <a:r>
              <a:rPr lang="en-US" altLang="sl-SI" dirty="0" smtClean="0"/>
              <a:t>Fourth level</a:t>
            </a:r>
          </a:p>
          <a:p>
            <a:pPr lvl="4"/>
            <a:r>
              <a:rPr lang="en-US" altLang="sl-SI" dirty="0" smtClean="0"/>
              <a:t>Fifth level</a:t>
            </a:r>
            <a:endParaRPr lang="sl-SI" altLang="sl-SI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000" y="6386400"/>
            <a:ext cx="4680000" cy="435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+mn-cs"/>
              </a:defRPr>
            </a:lvl1pPr>
          </a:lstStyle>
          <a:p>
            <a:pPr>
              <a:defRPr/>
            </a:pPr>
            <a:r>
              <a:rPr lang="sl-SI" b="1" smtClean="0"/>
              <a:t>Ime in priimek</a:t>
            </a:r>
          </a:p>
          <a:p>
            <a:pPr>
              <a:defRPr/>
            </a:pPr>
            <a:r>
              <a:rPr lang="sl-SI" smtClean="0"/>
              <a:t>Naslov predstavitve</a:t>
            </a:r>
            <a:endParaRPr lang="sl-SI"/>
          </a:p>
        </p:txBody>
      </p:sp>
      <p:sp>
        <p:nvSpPr>
          <p:cNvPr id="8" name="Footer Placeholder 4"/>
          <p:cNvSpPr txBox="1">
            <a:spLocks/>
          </p:cNvSpPr>
          <p:nvPr userDrawn="1"/>
        </p:nvSpPr>
        <p:spPr>
          <a:xfrm>
            <a:off x="5186045" y="6386400"/>
            <a:ext cx="3528000" cy="435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sl-SI"/>
            </a:defPPr>
            <a:lvl1pPr algn="l" rtl="0" eaLnBrk="1" fontAlgn="auto" hangingPunct="1">
              <a:spcBef>
                <a:spcPts val="0"/>
              </a:spcBef>
              <a:spcAft>
                <a:spcPts val="0"/>
              </a:spcAft>
              <a:defRPr sz="1050" kern="1200" dirty="0" smtClean="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sl-SI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9.</a:t>
            </a:r>
            <a:r>
              <a:rPr lang="sl-SI" sz="1200" b="1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KMJS</a:t>
            </a:r>
            <a:r>
              <a:rPr lang="sl-SI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sl-SI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sl-SI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Reaktorski center Podgorica, 5. 5. 2022 </a:t>
            </a:r>
            <a:endParaRPr lang="sl-SI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-108520" y="6351167"/>
            <a:ext cx="9649072" cy="0"/>
          </a:xfrm>
          <a:prstGeom prst="line">
            <a:avLst/>
          </a:prstGeom>
          <a:ln w="12700">
            <a:gradFill flip="none" rotWithShape="1">
              <a:gsLst>
                <a:gs pos="0">
                  <a:schemeClr val="accent2"/>
                </a:gs>
                <a:gs pos="88000">
                  <a:schemeClr val="accent2">
                    <a:alpha val="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>
              <a:lumMod val="85000"/>
              <a:lumOff val="15000"/>
            </a:schemeClr>
          </a:solidFill>
          <a:latin typeface="Trebuchet MS" panose="020B0603020202020204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panose="020B0603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panose="020B0603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panose="020B0603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panose="020B0603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>
              <a:lumMod val="85000"/>
              <a:lumOff val="15000"/>
            </a:schemeClr>
          </a:solidFill>
          <a:latin typeface="Trebuchet MS" panose="020B0603020202020204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>
              <a:lumMod val="85000"/>
              <a:lumOff val="15000"/>
            </a:schemeClr>
          </a:solidFill>
          <a:latin typeface="Trebuchet MS" panose="020B0603020202020204" pitchFamily="34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>
              <a:lumMod val="85000"/>
              <a:lumOff val="15000"/>
            </a:schemeClr>
          </a:solidFill>
          <a:latin typeface="Trebuchet MS" panose="020B0603020202020204" pitchFamily="34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>
              <a:lumMod val="85000"/>
              <a:lumOff val="15000"/>
            </a:schemeClr>
          </a:solidFill>
          <a:latin typeface="Trebuchet MS" panose="020B0603020202020204" pitchFamily="34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>
              <a:lumMod val="85000"/>
              <a:lumOff val="15000"/>
            </a:schemeClr>
          </a:solidFill>
          <a:latin typeface="Trebuchet MS" panose="020B0603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defRPr/>
            </a:pPr>
            <a:r>
              <a:rPr lang="sl-SI" dirty="0" smtClean="0"/>
              <a:t>Naslov predstavitve</a:t>
            </a:r>
            <a:endParaRPr lang="sl-SI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l-SI" dirty="0" smtClean="0"/>
              <a:t>Ime in priimek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291334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sl-SI" b="1" smtClean="0"/>
              <a:t>Ime in priimek</a:t>
            </a:r>
          </a:p>
          <a:p>
            <a:pPr>
              <a:defRPr/>
            </a:pPr>
            <a:r>
              <a:rPr lang="sl-SI" smtClean="0"/>
              <a:t>Naslov predstavitve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567489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sl-SI" b="1" dirty="0"/>
              <a:t>Ime in </a:t>
            </a:r>
            <a:r>
              <a:rPr lang="sl-SI" b="1" dirty="0" smtClean="0"/>
              <a:t>priimek: </a:t>
            </a:r>
            <a:r>
              <a:rPr lang="sl-SI" dirty="0" smtClean="0"/>
              <a:t>Naslov </a:t>
            </a:r>
            <a:r>
              <a:rPr lang="sl-SI" dirty="0"/>
              <a:t>predstavitve, ki je tako </a:t>
            </a:r>
            <a:r>
              <a:rPr lang="sl-SI" dirty="0" smtClean="0"/>
              <a:t>zelo dolg</a:t>
            </a:r>
            <a:r>
              <a:rPr lang="sl-SI" dirty="0"/>
              <a:t>, da se ravno premakne v dve vrstici</a:t>
            </a:r>
          </a:p>
        </p:txBody>
      </p:sp>
    </p:spTree>
    <p:extLst>
      <p:ext uri="{BB962C8B-B14F-4D97-AF65-F5344CB8AC3E}">
        <p14:creationId xmlns:p14="http://schemas.microsoft.com/office/powerpoint/2010/main" val="576294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397</TotalTime>
  <Words>30</Words>
  <Application>Microsoft Office PowerPoint</Application>
  <PresentationFormat>On-screen Show (4:3)</PresentationFormat>
  <Paragraphs>5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Trebuchet MS</vt:lpstr>
      <vt:lpstr>Office Theme</vt:lpstr>
      <vt:lpstr>Naslov predstavitve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Munch</dc:creator>
  <cp:lastModifiedBy>Andrej</cp:lastModifiedBy>
  <cp:revision>51</cp:revision>
  <dcterms:created xsi:type="dcterms:W3CDTF">2015-02-01T17:19:48Z</dcterms:created>
  <dcterms:modified xsi:type="dcterms:W3CDTF">2022-04-22T13:56:32Z</dcterms:modified>
</cp:coreProperties>
</file>