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3" r:id="rId3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9A5"/>
    <a:srgbClr val="639ED6"/>
    <a:srgbClr val="9B2D1F"/>
    <a:srgbClr val="E58B6A"/>
    <a:srgbClr val="D47972"/>
    <a:srgbClr val="C74D45"/>
    <a:srgbClr val="AF3737"/>
    <a:srgbClr val="A01F1C"/>
    <a:srgbClr val="B72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850" autoAdjust="0"/>
    <p:restoredTop sz="94660"/>
  </p:normalViewPr>
  <p:slideViewPr>
    <p:cSldViewPr>
      <p:cViewPr varScale="1">
        <p:scale>
          <a:sx n="132" d="100"/>
          <a:sy n="132" d="100"/>
        </p:scale>
        <p:origin x="94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56598-11F0-4488-8771-EC4D98F2D838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1C3A1-6540-4746-8366-EF3AC107F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20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49F12D-D46D-4730-98B7-82687355D21E}" type="datetimeFigureOut">
              <a:rPr lang="en-GB"/>
              <a:pPr>
                <a:defRPr/>
              </a:pPr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C8D80E-E414-46B8-B4F8-9DACF9955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3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34877"/>
            <a:ext cx="9144000" cy="232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034" y="4817961"/>
            <a:ext cx="4157941" cy="204003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36512" y="1700808"/>
            <a:ext cx="9217024" cy="1704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19076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000" y="3645024"/>
            <a:ext cx="6480000" cy="5317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051720" y="429309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800" b="1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8</a:t>
            </a:r>
            <a:r>
              <a:rPr lang="en-US" sz="1800" b="1" kern="1200" noProof="0" dirty="0" err="1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th</a:t>
            </a:r>
            <a:r>
              <a:rPr lang="en-US" sz="1800" b="1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1800" b="1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Young Generation Nuclear Conference</a:t>
            </a:r>
            <a:br>
              <a:rPr lang="en-US" sz="1800" b="1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</a:br>
            <a:r>
              <a:rPr lang="en-US" sz="1800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Reactor center</a:t>
            </a:r>
            <a:r>
              <a:rPr lang="sl-SI" sz="1800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, JSI</a:t>
            </a:r>
            <a:r>
              <a:rPr lang="en-US" sz="1800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, </a:t>
            </a:r>
            <a:r>
              <a:rPr lang="sl-SI" sz="1800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19.5</a:t>
            </a:r>
            <a:r>
              <a:rPr lang="en-US" sz="1800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. 20</a:t>
            </a:r>
            <a:r>
              <a:rPr lang="sl-SI" sz="1800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21</a:t>
            </a:r>
            <a:r>
              <a:rPr lang="en-US" sz="1800" kern="1200" noProof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</a:t>
            </a:r>
            <a:endParaRPr lang="en-US" sz="1800" kern="1200" noProof="0" dirty="0">
              <a:solidFill>
                <a:schemeClr val="accent3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32000" y="4149080"/>
            <a:ext cx="6480000" cy="0"/>
          </a:xfrm>
          <a:prstGeom prst="line">
            <a:avLst/>
          </a:prstGeom>
          <a:ln w="12700">
            <a:gradFill flip="none" rotWithShape="1">
              <a:gsLst>
                <a:gs pos="100000">
                  <a:schemeClr val="accent2">
                    <a:lumMod val="5000"/>
                    <a:lumOff val="95000"/>
                    <a:alpha val="0"/>
                  </a:schemeClr>
                </a:gs>
                <a:gs pos="5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64083"/>
            <a:ext cx="4905181" cy="9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0" y="446083"/>
            <a:ext cx="3508664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6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076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2756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000" y="6386400"/>
            <a:ext cx="4680000" cy="435600"/>
          </a:xfrm>
        </p:spPr>
        <p:txBody>
          <a:bodyPr anchor="ctr"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366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52080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4963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13320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876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686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4072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515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-108520" y="6351167"/>
            <a:ext cx="9649072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2"/>
                </a:gs>
                <a:gs pos="88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dirty="0" smtClean="0"/>
              <a:t>Click to edit Master text styles</a:t>
            </a:r>
          </a:p>
          <a:p>
            <a:pPr lvl="1"/>
            <a:r>
              <a:rPr lang="en-US" altLang="sl-SI" dirty="0" smtClean="0"/>
              <a:t>Second level</a:t>
            </a:r>
          </a:p>
          <a:p>
            <a:pPr lvl="2"/>
            <a:r>
              <a:rPr lang="en-US" altLang="sl-SI" dirty="0" smtClean="0"/>
              <a:t>Third level</a:t>
            </a:r>
          </a:p>
          <a:p>
            <a:pPr lvl="3"/>
            <a:r>
              <a:rPr lang="en-US" altLang="sl-SI" dirty="0" smtClean="0"/>
              <a:t>Fourth level</a:t>
            </a:r>
          </a:p>
          <a:p>
            <a:pPr lvl="4"/>
            <a:r>
              <a:rPr lang="en-US" altLang="sl-SI" dirty="0" smtClean="0"/>
              <a:t>Fifth level</a:t>
            </a:r>
            <a:endParaRPr lang="sl-SI" altLang="sl-S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" y="6386399"/>
            <a:ext cx="46800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b="1" noProof="0" dirty="0" smtClean="0"/>
              <a:t>Name and surname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Presentation title</a:t>
            </a:r>
            <a:endParaRPr lang="en-US" noProof="0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187600" y="6386399"/>
            <a:ext cx="39564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050" kern="1200" dirty="0" smtClean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sl-SI" sz="12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en-US" sz="1200" b="1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12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YGNC</a:t>
            </a:r>
            <a:r>
              <a:rPr lang="en-US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Reactor center,</a:t>
            </a:r>
            <a:r>
              <a:rPr lang="sl-SI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JSI,</a:t>
            </a:r>
            <a:r>
              <a:rPr lang="en-US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en-US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sl-SI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en-US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20</a:t>
            </a:r>
            <a:r>
              <a:rPr lang="sl-SI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</a:t>
            </a:r>
            <a:r>
              <a:rPr lang="en-US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2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                       </a:t>
            </a:r>
            <a:fld id="{32427ED2-AA80-487B-A293-E38122F1DA8D}" type="slidenum">
              <a:rPr lang="sl-SI" sz="1200" noProof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 and surname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Name and surname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7432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Presentation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Munch</dc:creator>
  <cp:lastModifiedBy>Zajec, Boštjan</cp:lastModifiedBy>
  <cp:revision>53</cp:revision>
  <dcterms:created xsi:type="dcterms:W3CDTF">2015-02-01T17:19:48Z</dcterms:created>
  <dcterms:modified xsi:type="dcterms:W3CDTF">2021-01-28T13:24:54Z</dcterms:modified>
</cp:coreProperties>
</file>